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7" r:id="rId1"/>
    <p:sldMasterId id="2147483755" r:id="rId2"/>
  </p:sldMasterIdLst>
  <p:notesMasterIdLst>
    <p:notesMasterId r:id="rId16"/>
  </p:notesMasterIdLst>
  <p:sldIdLst>
    <p:sldId id="437" r:id="rId3"/>
    <p:sldId id="438" r:id="rId4"/>
    <p:sldId id="442" r:id="rId5"/>
    <p:sldId id="443" r:id="rId6"/>
    <p:sldId id="444" r:id="rId7"/>
    <p:sldId id="446" r:id="rId8"/>
    <p:sldId id="447" r:id="rId9"/>
    <p:sldId id="448" r:id="rId10"/>
    <p:sldId id="449" r:id="rId11"/>
    <p:sldId id="450" r:id="rId12"/>
    <p:sldId id="451" r:id="rId13"/>
    <p:sldId id="452" r:id="rId14"/>
    <p:sldId id="453" r:id="rId1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32" roundtripDataSignature="AMtx7miq266gEMAq7pIoRZKTZEGN9RUuS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3942"/>
    <a:srgbClr val="A50021"/>
    <a:srgbClr val="BC149C"/>
    <a:srgbClr val="A617A9"/>
    <a:srgbClr val="AA0AB6"/>
    <a:srgbClr val="9900FF"/>
    <a:srgbClr val="3333CC"/>
    <a:srgbClr val="C1BABF"/>
    <a:srgbClr val="86CD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10"/>
    <p:restoredTop sz="96433" autoAdjust="0"/>
  </p:normalViewPr>
  <p:slideViewPr>
    <p:cSldViewPr snapToGrid="0">
      <p:cViewPr>
        <p:scale>
          <a:sx n="83" d="100"/>
          <a:sy n="83" d="100"/>
        </p:scale>
        <p:origin x="-276" y="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133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132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136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35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13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9430532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E6AE4-C96F-4D03-BD9E-B612E6661305}" type="datetimeFigureOut">
              <a:rPr lang="zh-TW" altLang="en-US"/>
              <a:pPr>
                <a:defRPr/>
              </a:pPr>
              <a:t>2025/3/9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F3349F-14B8-42A4-B3CA-23CDDE0AAEB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9743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A0D39-3033-4B9A-B96A-66B8DABF3E6C}" type="datetimeFigureOut">
              <a:rPr lang="zh-TW" altLang="en-US"/>
              <a:pPr>
                <a:defRPr/>
              </a:pPr>
              <a:t>2025/3/9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48D22-E415-4859-9008-F78B4CC536B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3299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0AAF2-BA08-485C-A435-409DAF45C23F}" type="datetimeFigureOut">
              <a:rPr lang="zh-TW" altLang="en-US"/>
              <a:pPr>
                <a:defRPr/>
              </a:pPr>
              <a:t>2025/3/9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6BDE09-9028-44CF-866C-6FB59F220EA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02324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Image"/>
          <p:cNvSpPr>
            <a:spLocks noGrp="1"/>
          </p:cNvSpPr>
          <p:nvPr>
            <p:ph type="pic" idx="21"/>
          </p:nvPr>
        </p:nvSpPr>
        <p:spPr>
          <a:xfrm>
            <a:off x="-215900" y="-2019300"/>
            <a:ext cx="14732000" cy="9017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603250" y="3562350"/>
            <a:ext cx="10985500" cy="2324100"/>
          </a:xfrm>
          <a:prstGeom prst="rect">
            <a:avLst/>
          </a:prstGeom>
        </p:spPr>
        <p:txBody>
          <a:bodyPr anchor="b"/>
          <a:lstStyle>
            <a:lvl1pPr>
              <a:defRPr sz="5800" spc="-116"/>
            </a:lvl1pPr>
          </a:lstStyle>
          <a:p>
            <a:r>
              <a:t>Presentation Title</a:t>
            </a:r>
          </a:p>
        </p:txBody>
      </p:sp>
      <p:sp>
        <p:nvSpPr>
          <p:cNvPr id="23" name="Author and Dat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603845" y="553069"/>
            <a:ext cx="10984311" cy="31849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1800" b="1"/>
            </a:lvl1pPr>
          </a:lstStyle>
          <a:p>
            <a:r>
              <a:t>Author and Date</a:t>
            </a:r>
          </a:p>
        </p:txBody>
      </p:sp>
      <p:sp>
        <p:nvSpPr>
          <p:cNvPr id="2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3250" y="5804955"/>
            <a:ext cx="10985500" cy="572344"/>
          </a:xfrm>
          <a:prstGeom prst="rect">
            <a:avLst/>
          </a:prstGeom>
        </p:spPr>
        <p:txBody>
          <a:bodyPr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1pPr>
            <a:lvl2pPr marL="0" indent="2286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2pPr>
            <a:lvl3pPr marL="0" indent="4572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3pPr>
            <a:lvl4pPr marL="0" indent="6858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4pPr>
            <a:lvl5pPr marL="0" indent="9144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5pPr>
          </a:lstStyle>
          <a:p>
            <a:r>
              <a:t>Presentation Subtitle 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48118313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603250" y="635000"/>
            <a:ext cx="4889500" cy="2941137"/>
          </a:xfrm>
          <a:prstGeom prst="rect">
            <a:avLst/>
          </a:prstGeom>
        </p:spPr>
        <p:txBody>
          <a:bodyPr anchor="b"/>
          <a:lstStyle/>
          <a:p>
            <a:r>
              <a:t>Slide Title</a:t>
            </a:r>
          </a:p>
        </p:txBody>
      </p:sp>
      <p:sp>
        <p:nvSpPr>
          <p:cNvPr id="3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3250" y="3530288"/>
            <a:ext cx="4889500" cy="2691202"/>
          </a:xfrm>
          <a:prstGeom prst="rect">
            <a:avLst/>
          </a:prstGeom>
        </p:spPr>
        <p:txBody>
          <a:bodyPr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1pPr>
            <a:lvl2pPr marL="0" indent="2286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2pPr>
            <a:lvl3pPr marL="0" indent="4572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3pPr>
            <a:lvl4pPr marL="0" indent="6858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4pPr>
            <a:lvl5pPr marL="0" indent="9144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4" name="92709243_1322x1323.jpeg"/>
          <p:cNvSpPr>
            <a:spLocks noGrp="1"/>
          </p:cNvSpPr>
          <p:nvPr>
            <p:ph type="pic" sz="half" idx="21"/>
          </p:nvPr>
        </p:nvSpPr>
        <p:spPr>
          <a:xfrm>
            <a:off x="6026152" y="635000"/>
            <a:ext cx="5594203" cy="560494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00750" y="6488825"/>
            <a:ext cx="243656" cy="24109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1814266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43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3250" y="1122981"/>
            <a:ext cx="10985500" cy="46739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1pPr>
          </a:lstStyle>
          <a:p>
            <a:r>
              <a:t>Slide Subtitle</a:t>
            </a:r>
          </a:p>
        </p:txBody>
      </p:sp>
      <p:sp>
        <p:nvSpPr>
          <p:cNvPr id="44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9378319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25935031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603250" y="476250"/>
            <a:ext cx="4889500" cy="717550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61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3250" y="1122981"/>
            <a:ext cx="4889500" cy="46739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1pPr>
          </a:lstStyle>
          <a:p>
            <a:r>
              <a:t>Slide Subtitle</a:t>
            </a:r>
          </a:p>
        </p:txBody>
      </p:sp>
      <p:sp>
        <p:nvSpPr>
          <p:cNvPr id="62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603250" y="2124252"/>
            <a:ext cx="4889500" cy="4128006"/>
          </a:xfrm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3" name="824910546_2681x1332.jpg"/>
          <p:cNvSpPr>
            <a:spLocks noGrp="1"/>
          </p:cNvSpPr>
          <p:nvPr>
            <p:ph type="pic" idx="22"/>
          </p:nvPr>
        </p:nvSpPr>
        <p:spPr>
          <a:xfrm>
            <a:off x="3190100" y="631924"/>
            <a:ext cx="11264901" cy="559673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08776335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>
            <a:spLocks noGrp="1"/>
          </p:cNvSpPr>
          <p:nvPr>
            <p:ph type="title" hasCustomPrompt="1"/>
          </p:nvPr>
        </p:nvSpPr>
        <p:spPr>
          <a:xfrm>
            <a:off x="603248" y="2266950"/>
            <a:ext cx="10985502" cy="2324100"/>
          </a:xfrm>
          <a:prstGeom prst="rect">
            <a:avLst/>
          </a:prstGeom>
        </p:spPr>
        <p:txBody>
          <a:bodyPr anchor="ctr"/>
          <a:lstStyle>
            <a:lvl1pPr>
              <a:defRPr sz="5800" b="0" spc="-116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Section Title</a:t>
            </a:r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00750" y="6488825"/>
            <a:ext cx="243656" cy="24109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90380620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603250" y="476250"/>
            <a:ext cx="10985500" cy="717475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8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3250" y="1122981"/>
            <a:ext cx="10985500" cy="46739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1pPr>
          </a:lstStyle>
          <a:p>
            <a:r>
              <a:t>Slide Subtitle</a:t>
            </a:r>
          </a:p>
        </p:txBody>
      </p: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1080809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>
            <a:spLocks noGrp="1"/>
          </p:cNvSpPr>
          <p:nvPr>
            <p:ph type="title" hasCustomPrompt="1"/>
          </p:nvPr>
        </p:nvSpPr>
        <p:spPr>
          <a:xfrm>
            <a:off x="603250" y="476250"/>
            <a:ext cx="10985500" cy="717550"/>
          </a:xfrm>
          <a:prstGeom prst="rect">
            <a:avLst/>
          </a:prstGeom>
        </p:spPr>
        <p:txBody>
          <a:bodyPr/>
          <a:lstStyle/>
          <a:p>
            <a:r>
              <a:t>Agenda Title</a:t>
            </a:r>
          </a:p>
        </p:txBody>
      </p:sp>
      <p:sp>
        <p:nvSpPr>
          <p:cNvPr id="89" name="Agenda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3250" y="1122981"/>
            <a:ext cx="10985500" cy="46739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1pPr>
          </a:lstStyle>
          <a:p>
            <a:r>
              <a:t>Agenda Subtitle</a:t>
            </a:r>
          </a:p>
        </p:txBody>
      </p:sp>
      <p:sp>
        <p:nvSpPr>
          <p:cNvPr id="90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412750">
              <a:lnSpc>
                <a:spcPct val="100000"/>
              </a:lnSpc>
              <a:spcBef>
                <a:spcPts val="900"/>
              </a:spcBef>
              <a:buSzTx/>
              <a:buNone/>
              <a:defRPr sz="2750" spc="-28"/>
            </a:lvl1pPr>
            <a:lvl2pPr marL="0" indent="228600" defTabSz="412750">
              <a:lnSpc>
                <a:spcPct val="100000"/>
              </a:lnSpc>
              <a:spcBef>
                <a:spcPts val="900"/>
              </a:spcBef>
              <a:buSzTx/>
              <a:buNone/>
              <a:defRPr sz="2750" spc="-28"/>
            </a:lvl2pPr>
            <a:lvl3pPr marL="0" indent="457200" defTabSz="412750">
              <a:lnSpc>
                <a:spcPct val="100000"/>
              </a:lnSpc>
              <a:spcBef>
                <a:spcPts val="900"/>
              </a:spcBef>
              <a:buSzTx/>
              <a:buNone/>
              <a:defRPr sz="2750" spc="-28"/>
            </a:lvl3pPr>
            <a:lvl4pPr marL="0" indent="685800" defTabSz="412750">
              <a:lnSpc>
                <a:spcPct val="100000"/>
              </a:lnSpc>
              <a:spcBef>
                <a:spcPts val="900"/>
              </a:spcBef>
              <a:buSzTx/>
              <a:buNone/>
              <a:defRPr sz="2750" spc="-28"/>
            </a:lvl4pPr>
            <a:lvl5pPr marL="0" indent="914400" defTabSz="412750">
              <a:lnSpc>
                <a:spcPct val="100000"/>
              </a:lnSpc>
              <a:spcBef>
                <a:spcPts val="900"/>
              </a:spcBef>
              <a:buSzTx/>
              <a:buNone/>
              <a:defRPr sz="2750" spc="-28"/>
            </a:lvl5pPr>
          </a:lstStyle>
          <a:p>
            <a:r>
              <a:t>Agenda Topics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56503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DB6EF-86B4-43E0-9F59-710684D98616}" type="datetimeFigureOut">
              <a:rPr lang="zh-TW" altLang="en-US"/>
              <a:pPr>
                <a:defRPr/>
              </a:pPr>
              <a:t>2025/3/9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9B8926-C8E7-4B22-818D-B4738F71F3E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56664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603250" y="2460422"/>
            <a:ext cx="10985500" cy="1937157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5800" spc="-116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228600" algn="ctr">
              <a:lnSpc>
                <a:spcPct val="80000"/>
              </a:lnSpc>
              <a:spcBef>
                <a:spcPts val="0"/>
              </a:spcBef>
              <a:buSzTx/>
              <a:buNone/>
              <a:defRPr sz="5800" spc="-116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5800" spc="-116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685800" algn="ctr">
              <a:lnSpc>
                <a:spcPct val="80000"/>
              </a:lnSpc>
              <a:spcBef>
                <a:spcPts val="0"/>
              </a:spcBef>
              <a:buSzTx/>
              <a:buNone/>
              <a:defRPr sz="5800" spc="-116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5800" spc="-116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Statement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48643310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Fact informa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3250" y="4131090"/>
            <a:ext cx="10985500" cy="46739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1pPr>
          </a:lstStyle>
          <a:p>
            <a:r>
              <a:t>Fact information</a:t>
            </a:r>
          </a:p>
        </p:txBody>
      </p:sp>
      <p:sp>
        <p:nvSpPr>
          <p:cNvPr id="107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603250" y="467629"/>
            <a:ext cx="10985500" cy="3679532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2500" b="1" spc="-125"/>
            </a:lvl1pPr>
            <a:lvl2pPr marL="0" indent="228600" algn="ctr">
              <a:lnSpc>
                <a:spcPct val="80000"/>
              </a:lnSpc>
              <a:spcBef>
                <a:spcPts val="0"/>
              </a:spcBef>
              <a:buSzTx/>
              <a:buNone/>
              <a:defRPr sz="12500" b="1" spc="-125"/>
            </a:lvl2pPr>
            <a:lvl3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2500" b="1" spc="-125"/>
            </a:lvl3pPr>
            <a:lvl4pPr marL="0" indent="685800" algn="ctr">
              <a:lnSpc>
                <a:spcPct val="80000"/>
              </a:lnSpc>
              <a:spcBef>
                <a:spcPts val="0"/>
              </a:spcBef>
              <a:buSzTx/>
              <a:buNone/>
              <a:defRPr sz="12500" b="1" spc="-125"/>
            </a:lvl4pPr>
            <a:lvl5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2500" b="1" spc="-125"/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2069616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40413" y="5337727"/>
            <a:ext cx="10074626" cy="31849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1800" b="1"/>
            </a:lvl1pPr>
          </a:lstStyle>
          <a:p>
            <a:r>
              <a:t>Attribution</a:t>
            </a:r>
          </a:p>
        </p:txBody>
      </p:sp>
      <p:sp>
        <p:nvSpPr>
          <p:cNvPr id="116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876962" y="2469930"/>
            <a:ext cx="10438077" cy="1918140"/>
          </a:xfrm>
          <a:prstGeom prst="rect">
            <a:avLst/>
          </a:prstGeom>
        </p:spPr>
        <p:txBody>
          <a:bodyPr anchor="ctr"/>
          <a:lstStyle>
            <a:lvl1pPr marL="319462" indent="-234950">
              <a:spcBef>
                <a:spcPts val="0"/>
              </a:spcBef>
              <a:buSzTx/>
              <a:buNone/>
              <a:defRPr sz="4250" spc="-85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319462" indent="-6350">
              <a:spcBef>
                <a:spcPts val="0"/>
              </a:spcBef>
              <a:buSzTx/>
              <a:buNone/>
              <a:defRPr sz="4250" spc="-85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319462" indent="222250">
              <a:spcBef>
                <a:spcPts val="0"/>
              </a:spcBef>
              <a:buSzTx/>
              <a:buNone/>
              <a:defRPr sz="4250" spc="-85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319462" indent="450850">
              <a:spcBef>
                <a:spcPts val="0"/>
              </a:spcBef>
              <a:buSzTx/>
              <a:buNone/>
              <a:defRPr sz="4250" spc="-85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319462" indent="679450">
              <a:spcBef>
                <a:spcPts val="0"/>
              </a:spcBef>
              <a:buSzTx/>
              <a:buNone/>
              <a:defRPr sz="4250" spc="-85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“Notable Quote”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15311945"/>
      </p:ext>
    </p:extLst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862804876_960x639.jpg"/>
          <p:cNvSpPr>
            <a:spLocks noGrp="1"/>
          </p:cNvSpPr>
          <p:nvPr>
            <p:ph type="pic" sz="quarter" idx="21"/>
          </p:nvPr>
        </p:nvSpPr>
        <p:spPr>
          <a:xfrm>
            <a:off x="7715250" y="3542705"/>
            <a:ext cx="4064000" cy="27051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824910546_2681x1332.jpg"/>
          <p:cNvSpPr>
            <a:spLocks noGrp="1"/>
          </p:cNvSpPr>
          <p:nvPr>
            <p:ph type="pic" idx="22"/>
          </p:nvPr>
        </p:nvSpPr>
        <p:spPr>
          <a:xfrm>
            <a:off x="-1466850" y="635000"/>
            <a:ext cx="11349567" cy="5638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575395635_960x639.jpg"/>
          <p:cNvSpPr>
            <a:spLocks noGrp="1"/>
          </p:cNvSpPr>
          <p:nvPr>
            <p:ph type="pic" sz="quarter" idx="23"/>
          </p:nvPr>
        </p:nvSpPr>
        <p:spPr>
          <a:xfrm>
            <a:off x="7715250" y="635000"/>
            <a:ext cx="4064000" cy="270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08669001"/>
      </p:ext>
    </p:extLst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>
            <a:spLocks noGrp="1"/>
          </p:cNvSpPr>
          <p:nvPr>
            <p:ph type="pic" idx="21"/>
          </p:nvPr>
        </p:nvSpPr>
        <p:spPr>
          <a:xfrm>
            <a:off x="-755650" y="-1860550"/>
            <a:ext cx="14255750" cy="951512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04007000"/>
      </p:ext>
    </p:extLst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80860946"/>
      </p:ext>
    </p:extLst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Glory to the Lamb 榮耀神羔羊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A36BB-133B-48AE-BC7B-63DE818C4E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870540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Glory to the Lamb 榮耀神羔羊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D5F87-C5AC-429D-8068-6E85CCC81A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0147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6E1FD-5D30-4A10-B5BF-C4F2A310626C}" type="datetimeFigureOut">
              <a:rPr lang="zh-TW" altLang="en-US"/>
              <a:pPr>
                <a:defRPr/>
              </a:pPr>
              <a:t>2025/3/9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1A620F-A3F5-4BC4-8125-C4B0A9480B24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3732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E71E0-AC0E-4308-96A0-17CAE941919D}" type="datetimeFigureOut">
              <a:rPr lang="zh-TW" altLang="en-US"/>
              <a:pPr>
                <a:defRPr/>
              </a:pPr>
              <a:t>2025/3/9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DD757F-C26E-4BD5-90B2-3F7B48B795E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5095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734F2-47C7-4AA3-B63C-57C971204EDE}" type="datetimeFigureOut">
              <a:rPr lang="zh-TW" altLang="en-US"/>
              <a:pPr>
                <a:defRPr/>
              </a:pPr>
              <a:t>2025/3/9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F41EAB-19FB-43B9-A873-CF4D113C8021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214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D21EE-44A8-4BAE-A297-4B464CA282A1}" type="datetimeFigureOut">
              <a:rPr lang="zh-TW" altLang="en-US"/>
              <a:pPr>
                <a:defRPr/>
              </a:pPr>
              <a:t>2025/3/9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0FAB4A-46CF-498A-A8B0-E913CEA7EA1A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1607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E8CE1-7A6A-492E-B63D-73AB60AA9890}" type="datetimeFigureOut">
              <a:rPr lang="zh-TW" altLang="en-US"/>
              <a:pPr>
                <a:defRPr/>
              </a:pPr>
              <a:t>2025/3/9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278F69-51BC-4D84-AB81-9E60694492DC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5472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D9DCA-455A-4279-9E72-44CB96975256}" type="datetimeFigureOut">
              <a:rPr lang="zh-TW" altLang="en-US"/>
              <a:pPr>
                <a:defRPr/>
              </a:pPr>
              <a:t>2025/3/9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B525D-3712-45A1-B08B-D689FE5B0B8E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7702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7A767-2194-4A89-9D82-3CB1E2DE1992}" type="datetimeFigureOut">
              <a:rPr lang="zh-TW" altLang="en-US"/>
              <a:pPr>
                <a:defRPr/>
              </a:pPr>
              <a:t>2025/3/9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120119-4A19-4E7B-9650-617A17BF483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5305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6737E056-DC14-4AC6-BC21-BA72017DE62A}" type="datetimeFigureOut">
              <a:rPr lang="zh-TW" altLang="en-US"/>
              <a:pPr>
                <a:defRPr/>
              </a:pPr>
              <a:t>2025/3/9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6001462-59D6-4D2A-9B09-0733096DAD6D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47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>
            <a:spLocks noGrp="1"/>
          </p:cNvSpPr>
          <p:nvPr>
            <p:ph type="title"/>
          </p:nvPr>
        </p:nvSpPr>
        <p:spPr>
          <a:xfrm>
            <a:off x="603250" y="476250"/>
            <a:ext cx="10985500" cy="7165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Title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03250" y="2124252"/>
            <a:ext cx="10985500" cy="41280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00750" y="6486708"/>
            <a:ext cx="243656" cy="241092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292100">
              <a:defRPr sz="9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421489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84" r:id="rId15"/>
    <p:sldLayoutId id="2147483785" r:id="rId16"/>
  </p:sldLayoutIdLst>
  <p:transition spd="med"/>
  <p:txStyles>
    <p:titleStyle>
      <a:lvl1pPr marL="0" marR="0" indent="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0" b="1" i="0" u="none" strike="noStrike" cap="none" spc="-85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22860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0" b="1" i="0" u="none" strike="noStrike" cap="none" spc="-85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45720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0" b="1" i="0" u="none" strike="noStrike" cap="none" spc="-85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68580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0" b="1" i="0" u="none" strike="noStrike" cap="none" spc="-85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91440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0" b="1" i="0" u="none" strike="noStrike" cap="none" spc="-85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114300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0" b="1" i="0" u="none" strike="noStrike" cap="none" spc="-85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137160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0" b="1" i="0" u="none" strike="noStrike" cap="none" spc="-85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160020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0" b="1" i="0" u="none" strike="noStrike" cap="none" spc="-85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182880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0" b="1" i="0" u="none" strike="noStrike" cap="none" spc="-85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304800" marR="0" indent="-304800" algn="l" defTabSz="1219169" rtl="0" latinLnBrk="0">
        <a:lnSpc>
          <a:spcPct val="90000"/>
        </a:lnSpc>
        <a:spcBef>
          <a:spcPts val="2250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1pPr>
      <a:lvl2pPr marL="609600" marR="0" indent="-304800" algn="l" defTabSz="1219169" rtl="0" latinLnBrk="0">
        <a:lnSpc>
          <a:spcPct val="90000"/>
        </a:lnSpc>
        <a:spcBef>
          <a:spcPts val="2250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2pPr>
      <a:lvl3pPr marL="914400" marR="0" indent="-304800" algn="l" defTabSz="1219169" rtl="0" latinLnBrk="0">
        <a:lnSpc>
          <a:spcPct val="90000"/>
        </a:lnSpc>
        <a:spcBef>
          <a:spcPts val="2250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3pPr>
      <a:lvl4pPr marL="1219200" marR="0" indent="-304800" algn="l" defTabSz="1219169" rtl="0" latinLnBrk="0">
        <a:lnSpc>
          <a:spcPct val="90000"/>
        </a:lnSpc>
        <a:spcBef>
          <a:spcPts val="2250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4pPr>
      <a:lvl5pPr marL="1524000" marR="0" indent="-304800" algn="l" defTabSz="1219169" rtl="0" latinLnBrk="0">
        <a:lnSpc>
          <a:spcPct val="90000"/>
        </a:lnSpc>
        <a:spcBef>
          <a:spcPts val="2250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5pPr>
      <a:lvl6pPr marL="1828800" marR="0" indent="-304800" algn="l" defTabSz="1219169" rtl="0" latinLnBrk="0">
        <a:lnSpc>
          <a:spcPct val="90000"/>
        </a:lnSpc>
        <a:spcBef>
          <a:spcPts val="2250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6pPr>
      <a:lvl7pPr marL="2133600" marR="0" indent="-304800" algn="l" defTabSz="1219169" rtl="0" latinLnBrk="0">
        <a:lnSpc>
          <a:spcPct val="90000"/>
        </a:lnSpc>
        <a:spcBef>
          <a:spcPts val="2250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7pPr>
      <a:lvl8pPr marL="2438400" marR="0" indent="-304800" algn="l" defTabSz="1219169" rtl="0" latinLnBrk="0">
        <a:lnSpc>
          <a:spcPct val="90000"/>
        </a:lnSpc>
        <a:spcBef>
          <a:spcPts val="2250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8pPr>
      <a:lvl9pPr marL="2743200" marR="0" indent="-304800" algn="l" defTabSz="1219169" rtl="0" latinLnBrk="0">
        <a:lnSpc>
          <a:spcPct val="90000"/>
        </a:lnSpc>
        <a:spcBef>
          <a:spcPts val="2250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22860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45720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68580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91440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114300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137160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160020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182880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Untitl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40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5000" y="533400"/>
            <a:ext cx="9144000" cy="2387600"/>
          </a:xfrm>
        </p:spPr>
        <p:txBody>
          <a:bodyPr/>
          <a:lstStyle/>
          <a:p>
            <a:r>
              <a:rPr lang="zh-TW" altLang="en-US" b="1" smtClean="0">
                <a:solidFill>
                  <a:srgbClr val="002060"/>
                </a:solidFill>
                <a:ea typeface="華康儷中黑" pitchFamily="1" charset="-128"/>
              </a:rPr>
              <a:t>榮 耀 神 羔 羊</a:t>
            </a:r>
            <a:endParaRPr lang="en-US" altLang="en-US" b="1" smtClean="0">
              <a:solidFill>
                <a:srgbClr val="002060"/>
              </a:solidFill>
              <a:ea typeface="華康儷中黑" pitchFamily="1" charset="-128"/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454400"/>
            <a:ext cx="9144000" cy="1655763"/>
          </a:xfrm>
        </p:spPr>
        <p:txBody>
          <a:bodyPr/>
          <a:lstStyle/>
          <a:p>
            <a:endParaRPr lang="en-US" altLang="en-US" b="1" dirty="0" smtClean="0">
              <a:solidFill>
                <a:srgbClr val="C00000"/>
              </a:solidFill>
              <a:ea typeface="新細明體" pitchFamily="18" charset="-120"/>
            </a:endParaRPr>
          </a:p>
          <a:p>
            <a:r>
              <a:rPr lang="en-US" altLang="en-US" sz="6600" b="1" dirty="0" smtClean="0">
                <a:solidFill>
                  <a:srgbClr val="7030A0"/>
                </a:solidFill>
                <a:ea typeface="新細明體" pitchFamily="18" charset="-120"/>
              </a:rPr>
              <a:t>Glory to the Lamb</a:t>
            </a:r>
          </a:p>
        </p:txBody>
      </p:sp>
    </p:spTree>
    <p:extLst>
      <p:ext uri="{BB962C8B-B14F-4D97-AF65-F5344CB8AC3E}">
        <p14:creationId xmlns:p14="http://schemas.microsoft.com/office/powerpoint/2010/main" val="19955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8" descr="Untitl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685800"/>
            <a:ext cx="10591800" cy="5943600"/>
          </a:xfrm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Clr>
                <a:srgbClr val="CC9900"/>
              </a:buClr>
              <a:buFont typeface="Arial" panose="020B0604020202020204" pitchFamily="34" charset="0"/>
              <a:buNone/>
              <a:defRPr/>
            </a:pPr>
            <a:r>
              <a:rPr lang="zh-TW" altLang="en-US" sz="6000" b="1" dirty="0" smtClean="0">
                <a:solidFill>
                  <a:srgbClr val="002060"/>
                </a:solidFill>
                <a:ea typeface="華康儷中黑" pitchFamily="1" charset="-128"/>
              </a:rPr>
              <a:t>惟有祂是榮耀，尊貴配得讚美</a:t>
            </a:r>
            <a:endParaRPr lang="en-US" altLang="zh-TW" sz="6000" b="1" dirty="0" smtClean="0">
              <a:solidFill>
                <a:srgbClr val="002060"/>
              </a:solidFill>
              <a:ea typeface="華康儷中黑" pitchFamily="1" charset="-128"/>
            </a:endParaRPr>
          </a:p>
          <a:p>
            <a:pPr marL="0" indent="0" algn="ctr" fontAlgn="auto">
              <a:spcAft>
                <a:spcPts val="0"/>
              </a:spcAft>
              <a:buClr>
                <a:srgbClr val="CC9900"/>
              </a:buClr>
              <a:buFont typeface="Arial" panose="020B0604020202020204" pitchFamily="34" charset="0"/>
              <a:buNone/>
              <a:defRPr/>
            </a:pPr>
            <a:r>
              <a:rPr lang="zh-TW" altLang="en-US" sz="6000" b="1" dirty="0" smtClean="0">
                <a:solidFill>
                  <a:srgbClr val="002060"/>
                </a:solidFill>
                <a:ea typeface="華康儷中黑" pitchFamily="1" charset="-128"/>
              </a:rPr>
              <a:t>在寶座上的真神羔羊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zh-TW" altLang="en-US" sz="4000" dirty="0" smtClean="0">
              <a:ea typeface="華康儷中黑" pitchFamily="1" charset="-128"/>
            </a:endParaRPr>
          </a:p>
          <a:p>
            <a:pPr algn="ctr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altLang="zh-TW" sz="3200" b="1" dirty="0" smtClean="0">
                <a:solidFill>
                  <a:srgbClr val="7030A0"/>
                </a:solidFill>
              </a:rPr>
              <a:t>   </a:t>
            </a:r>
            <a:r>
              <a:rPr lang="en-US" altLang="zh-TW" sz="5400" b="1" dirty="0" smtClean="0">
                <a:solidFill>
                  <a:srgbClr val="7030A0"/>
                </a:solidFill>
              </a:rPr>
              <a:t>For He is glorious and worthy to be praised,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TW" sz="5400" b="1" dirty="0" smtClean="0">
                <a:solidFill>
                  <a:srgbClr val="7030A0"/>
                </a:solidFill>
              </a:rPr>
              <a:t>The Lamb upon the throne.</a:t>
            </a:r>
          </a:p>
        </p:txBody>
      </p:sp>
    </p:spTree>
    <p:extLst>
      <p:ext uri="{BB962C8B-B14F-4D97-AF65-F5344CB8AC3E}">
        <p14:creationId xmlns:p14="http://schemas.microsoft.com/office/powerpoint/2010/main" val="105249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Untitl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762000"/>
            <a:ext cx="10972800" cy="5943600"/>
          </a:xfrm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Clr>
                <a:srgbClr val="CC9900"/>
              </a:buClr>
              <a:buFont typeface="Arial" panose="020B0604020202020204" pitchFamily="34" charset="0"/>
              <a:buNone/>
              <a:defRPr/>
            </a:pPr>
            <a:r>
              <a:rPr lang="zh-TW" altLang="en-US" sz="6000" b="1" dirty="0" smtClean="0">
                <a:solidFill>
                  <a:srgbClr val="002060"/>
                </a:solidFill>
                <a:ea typeface="華康儷中黑" pitchFamily="1" charset="-128"/>
              </a:rPr>
              <a:t>來敬拜祂，高聲齊來</a:t>
            </a:r>
            <a:endParaRPr lang="en-US" altLang="zh-TW" sz="6000" b="1" dirty="0" smtClean="0">
              <a:solidFill>
                <a:srgbClr val="002060"/>
              </a:solidFill>
              <a:ea typeface="華康儷中黑" pitchFamily="1" charset="-128"/>
            </a:endParaRPr>
          </a:p>
          <a:p>
            <a:pPr marL="0" indent="0" algn="ctr" fontAlgn="auto">
              <a:spcAft>
                <a:spcPts val="0"/>
              </a:spcAft>
              <a:buClr>
                <a:srgbClr val="CC9900"/>
              </a:buClr>
              <a:buFont typeface="Arial" panose="020B0604020202020204" pitchFamily="34" charset="0"/>
              <a:buNone/>
              <a:defRPr/>
            </a:pPr>
            <a:r>
              <a:rPr lang="zh-TW" altLang="en-US" sz="6000" b="1" dirty="0" smtClean="0">
                <a:solidFill>
                  <a:srgbClr val="002060"/>
                </a:solidFill>
                <a:ea typeface="華康儷中黑" pitchFamily="1" charset="-128"/>
              </a:rPr>
              <a:t>頌揚在寶座上的羔羊</a:t>
            </a:r>
          </a:p>
          <a:p>
            <a:pPr algn="ctr" fontAlgn="auto">
              <a:spcAft>
                <a:spcPts val="0"/>
              </a:spcAft>
              <a:defRPr/>
            </a:pPr>
            <a:endParaRPr lang="zh-TW" altLang="en-US" sz="4000" dirty="0" smtClean="0">
              <a:ea typeface="華康儷中黑" pitchFamily="1" charset="-128"/>
            </a:endParaRPr>
          </a:p>
          <a:p>
            <a:pPr algn="ctr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altLang="zh-TW" sz="3200" dirty="0" smtClean="0"/>
              <a:t>  </a:t>
            </a:r>
            <a:r>
              <a:rPr lang="en-US" altLang="zh-TW" sz="5400" b="1" dirty="0" smtClean="0"/>
              <a:t> </a:t>
            </a:r>
            <a:r>
              <a:rPr lang="en-US" altLang="zh-TW" sz="5400" b="1" dirty="0" smtClean="0">
                <a:solidFill>
                  <a:srgbClr val="7030A0"/>
                </a:solidFill>
              </a:rPr>
              <a:t>And unto Him we lift our voice in praise,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TW" sz="5400" b="1" dirty="0" smtClean="0">
                <a:solidFill>
                  <a:srgbClr val="7030A0"/>
                </a:solidFill>
              </a:rPr>
              <a:t>The Lamb upon the throne</a:t>
            </a:r>
          </a:p>
        </p:txBody>
      </p:sp>
    </p:spTree>
    <p:extLst>
      <p:ext uri="{BB962C8B-B14F-4D97-AF65-F5344CB8AC3E}">
        <p14:creationId xmlns:p14="http://schemas.microsoft.com/office/powerpoint/2010/main" val="98495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Untitl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762000"/>
            <a:ext cx="10972800" cy="5943600"/>
          </a:xfrm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Clr>
                <a:srgbClr val="CC9900"/>
              </a:buClr>
              <a:buFont typeface="Arial" panose="020B0604020202020204" pitchFamily="34" charset="0"/>
              <a:buNone/>
              <a:defRPr/>
            </a:pPr>
            <a:r>
              <a:rPr lang="zh-TW" altLang="en-US" sz="6000" b="1" dirty="0" smtClean="0">
                <a:solidFill>
                  <a:srgbClr val="002060"/>
                </a:solidFill>
                <a:ea typeface="華康儷中黑" pitchFamily="1" charset="-128"/>
              </a:rPr>
              <a:t>來敬拜祂，高聲齊來</a:t>
            </a:r>
            <a:endParaRPr lang="en-US" altLang="zh-TW" sz="6000" b="1" dirty="0" smtClean="0">
              <a:solidFill>
                <a:srgbClr val="002060"/>
              </a:solidFill>
              <a:ea typeface="華康儷中黑" pitchFamily="1" charset="-128"/>
            </a:endParaRPr>
          </a:p>
          <a:p>
            <a:pPr marL="0" indent="0" algn="ctr" fontAlgn="auto">
              <a:spcAft>
                <a:spcPts val="0"/>
              </a:spcAft>
              <a:buClr>
                <a:srgbClr val="CC9900"/>
              </a:buClr>
              <a:buFont typeface="Arial" panose="020B0604020202020204" pitchFamily="34" charset="0"/>
              <a:buNone/>
              <a:defRPr/>
            </a:pPr>
            <a:r>
              <a:rPr lang="zh-TW" altLang="en-US" sz="6000" b="1" dirty="0" smtClean="0">
                <a:solidFill>
                  <a:srgbClr val="002060"/>
                </a:solidFill>
                <a:ea typeface="華康儷中黑" pitchFamily="1" charset="-128"/>
              </a:rPr>
              <a:t>頌揚在寶座上的羔羊</a:t>
            </a:r>
          </a:p>
          <a:p>
            <a:pPr algn="ctr" fontAlgn="auto">
              <a:spcAft>
                <a:spcPts val="0"/>
              </a:spcAft>
              <a:defRPr/>
            </a:pPr>
            <a:endParaRPr lang="zh-TW" altLang="en-US" sz="4000" dirty="0" smtClean="0">
              <a:ea typeface="華康儷中黑" pitchFamily="1" charset="-128"/>
            </a:endParaRPr>
          </a:p>
          <a:p>
            <a:pPr algn="ctr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altLang="zh-TW" sz="3200" dirty="0" smtClean="0"/>
              <a:t>  </a:t>
            </a:r>
            <a:r>
              <a:rPr lang="en-US" altLang="zh-TW" sz="5400" b="1" dirty="0" smtClean="0"/>
              <a:t> </a:t>
            </a:r>
            <a:r>
              <a:rPr lang="en-US" altLang="zh-TW" sz="5400" b="1" dirty="0" smtClean="0">
                <a:solidFill>
                  <a:srgbClr val="7030A0"/>
                </a:solidFill>
              </a:rPr>
              <a:t>And unto Him we lift our voice in praise,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TW" sz="5400" b="1" dirty="0" smtClean="0">
                <a:solidFill>
                  <a:srgbClr val="7030A0"/>
                </a:solidFill>
              </a:rPr>
              <a:t>The Lamb upon the throne</a:t>
            </a:r>
          </a:p>
        </p:txBody>
      </p:sp>
    </p:spTree>
    <p:extLst>
      <p:ext uri="{BB962C8B-B14F-4D97-AF65-F5344CB8AC3E}">
        <p14:creationId xmlns:p14="http://schemas.microsoft.com/office/powerpoint/2010/main" val="161107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Untitl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762000"/>
            <a:ext cx="10972800" cy="5943600"/>
          </a:xfrm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Clr>
                <a:srgbClr val="CC9900"/>
              </a:buClr>
              <a:buFont typeface="Arial" panose="020B0604020202020204" pitchFamily="34" charset="0"/>
              <a:buNone/>
              <a:defRPr/>
            </a:pPr>
            <a:r>
              <a:rPr lang="zh-TW" altLang="en-US" sz="6000" b="1" dirty="0" smtClean="0">
                <a:solidFill>
                  <a:srgbClr val="002060"/>
                </a:solidFill>
                <a:ea typeface="華康儷中黑" pitchFamily="1" charset="-128"/>
              </a:rPr>
              <a:t>來敬拜祂，高聲齊來</a:t>
            </a:r>
            <a:endParaRPr lang="en-US" altLang="zh-TW" sz="6000" b="1" dirty="0" smtClean="0">
              <a:solidFill>
                <a:srgbClr val="002060"/>
              </a:solidFill>
              <a:ea typeface="華康儷中黑" pitchFamily="1" charset="-128"/>
            </a:endParaRPr>
          </a:p>
          <a:p>
            <a:pPr marL="0" indent="0" algn="ctr" fontAlgn="auto">
              <a:spcAft>
                <a:spcPts val="0"/>
              </a:spcAft>
              <a:buClr>
                <a:srgbClr val="CC9900"/>
              </a:buClr>
              <a:buFont typeface="Arial" panose="020B0604020202020204" pitchFamily="34" charset="0"/>
              <a:buNone/>
              <a:defRPr/>
            </a:pPr>
            <a:r>
              <a:rPr lang="zh-TW" altLang="en-US" sz="6000" b="1" dirty="0" smtClean="0">
                <a:solidFill>
                  <a:srgbClr val="002060"/>
                </a:solidFill>
                <a:ea typeface="華康儷中黑" pitchFamily="1" charset="-128"/>
              </a:rPr>
              <a:t>頌揚在寶座上的羔羊</a:t>
            </a:r>
          </a:p>
          <a:p>
            <a:pPr algn="ctr" fontAlgn="auto">
              <a:spcAft>
                <a:spcPts val="0"/>
              </a:spcAft>
              <a:defRPr/>
            </a:pPr>
            <a:endParaRPr lang="zh-TW" altLang="en-US" sz="4000" dirty="0" smtClean="0">
              <a:ea typeface="華康儷中黑" pitchFamily="1" charset="-128"/>
            </a:endParaRPr>
          </a:p>
          <a:p>
            <a:pPr algn="ctr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altLang="zh-TW" sz="3200" dirty="0" smtClean="0"/>
              <a:t>  </a:t>
            </a:r>
            <a:r>
              <a:rPr lang="en-US" altLang="zh-TW" sz="5400" b="1" dirty="0" smtClean="0"/>
              <a:t> </a:t>
            </a:r>
            <a:r>
              <a:rPr lang="en-US" altLang="zh-TW" sz="5400" b="1" dirty="0" smtClean="0">
                <a:solidFill>
                  <a:srgbClr val="7030A0"/>
                </a:solidFill>
              </a:rPr>
              <a:t>And unto Him we lift our voice in praise,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TW" sz="5400" b="1" dirty="0" smtClean="0">
                <a:solidFill>
                  <a:srgbClr val="7030A0"/>
                </a:solidFill>
              </a:rPr>
              <a:t>The Lamb upon the throne</a:t>
            </a:r>
          </a:p>
        </p:txBody>
      </p:sp>
    </p:spTree>
    <p:extLst>
      <p:ext uri="{BB962C8B-B14F-4D97-AF65-F5344CB8AC3E}">
        <p14:creationId xmlns:p14="http://schemas.microsoft.com/office/powerpoint/2010/main" val="411615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Untitl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68200" cy="690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2"/>
          <p:cNvSpPr>
            <a:spLocks noGrp="1" noChangeArrowheads="1"/>
          </p:cNvSpPr>
          <p:nvPr>
            <p:ph idx="1"/>
          </p:nvPr>
        </p:nvSpPr>
        <p:spPr>
          <a:xfrm>
            <a:off x="1257300" y="838200"/>
            <a:ext cx="9753600" cy="5257800"/>
          </a:xfrm>
        </p:spPr>
        <p:txBody>
          <a:bodyPr rtlCol="0">
            <a:normAutofit lnSpcReduction="10000"/>
          </a:bodyPr>
          <a:lstStyle/>
          <a:p>
            <a:pPr marL="0" indent="0" algn="ctr" fontAlgn="auto">
              <a:spcAft>
                <a:spcPts val="0"/>
              </a:spcAft>
              <a:buClr>
                <a:srgbClr val="CC9900"/>
              </a:buClr>
              <a:buFont typeface="Arial" panose="020B0604020202020204" pitchFamily="34" charset="0"/>
              <a:buNone/>
              <a:defRPr/>
            </a:pPr>
            <a:r>
              <a:rPr lang="zh-TW" altLang="en-US" sz="8000" b="1" dirty="0" smtClean="0">
                <a:solidFill>
                  <a:srgbClr val="002060"/>
                </a:solidFill>
                <a:ea typeface="華康儷中黑" pitchFamily="1" charset="-128"/>
              </a:rPr>
              <a:t>榮耀</a:t>
            </a:r>
            <a:r>
              <a:rPr lang="zh-TW" altLang="en-US" sz="6000" b="1" dirty="0" smtClean="0">
                <a:solidFill>
                  <a:srgbClr val="002060"/>
                </a:solidFill>
                <a:ea typeface="華康儷中黑" pitchFamily="1" charset="-128"/>
              </a:rPr>
              <a:t>　</a:t>
            </a:r>
            <a:r>
              <a:rPr lang="zh-TW" altLang="en-US" sz="8000" b="1" dirty="0" smtClean="0">
                <a:solidFill>
                  <a:srgbClr val="002060"/>
                </a:solidFill>
                <a:ea typeface="華康儷中黑" pitchFamily="1" charset="-128"/>
              </a:rPr>
              <a:t>榮耀</a:t>
            </a:r>
            <a:endParaRPr lang="en-US" altLang="zh-TW" sz="8000" b="1" dirty="0" smtClean="0">
              <a:solidFill>
                <a:srgbClr val="002060"/>
              </a:solidFill>
              <a:ea typeface="華康儷中黑" pitchFamily="1" charset="-128"/>
            </a:endParaRPr>
          </a:p>
          <a:p>
            <a:pPr marL="0" indent="0" algn="ctr" fontAlgn="auto">
              <a:spcAft>
                <a:spcPts val="0"/>
              </a:spcAft>
              <a:buClr>
                <a:srgbClr val="CC9900"/>
              </a:buClr>
              <a:buFont typeface="Arial" panose="020B0604020202020204" pitchFamily="34" charset="0"/>
              <a:buNone/>
              <a:defRPr/>
            </a:pPr>
            <a:r>
              <a:rPr lang="zh-TW" altLang="en-US" sz="8000" b="1" dirty="0" smtClean="0">
                <a:solidFill>
                  <a:srgbClr val="002060"/>
                </a:solidFill>
                <a:ea typeface="華康儷中黑" pitchFamily="1" charset="-128"/>
              </a:rPr>
              <a:t>榮耀神羔羊 </a:t>
            </a:r>
            <a:r>
              <a:rPr lang="en-US" altLang="zh-TW" sz="8000" b="1" dirty="0" smtClean="0">
                <a:solidFill>
                  <a:srgbClr val="002060"/>
                </a:solidFill>
                <a:ea typeface="華康儷中黑" pitchFamily="1" charset="-128"/>
              </a:rPr>
              <a:t>(4X)</a:t>
            </a:r>
            <a:endParaRPr lang="zh-TW" altLang="en-US" sz="8000" b="1" dirty="0" smtClean="0">
              <a:solidFill>
                <a:srgbClr val="002060"/>
              </a:solidFill>
              <a:ea typeface="華康儷中黑" pitchFamily="1" charset="-128"/>
            </a:endParaRPr>
          </a:p>
          <a:p>
            <a:pPr algn="ctr" fontAlgn="auto">
              <a:spcAft>
                <a:spcPts val="0"/>
              </a:spcAft>
              <a:defRPr/>
            </a:pPr>
            <a:endParaRPr lang="zh-TW" altLang="en-US" sz="4000" dirty="0" smtClean="0">
              <a:ea typeface="華康儷中黑" pitchFamily="1" charset="-128"/>
            </a:endParaRPr>
          </a:p>
          <a:p>
            <a:pPr algn="ctr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altLang="zh-TW" sz="5400" b="1" dirty="0" smtClean="0"/>
              <a:t>   </a:t>
            </a:r>
            <a:r>
              <a:rPr lang="en-US" altLang="zh-TW" sz="5400" b="1" dirty="0" smtClean="0">
                <a:solidFill>
                  <a:srgbClr val="7030A0"/>
                </a:solidFill>
              </a:rPr>
              <a:t>Glory, Glory,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TW" sz="5400" b="1" dirty="0" smtClean="0">
                <a:solidFill>
                  <a:srgbClr val="7030A0"/>
                </a:solidFill>
              </a:rPr>
              <a:t>Glory to the Lamb, (4X)</a:t>
            </a:r>
          </a:p>
        </p:txBody>
      </p:sp>
    </p:spTree>
    <p:extLst>
      <p:ext uri="{BB962C8B-B14F-4D97-AF65-F5344CB8AC3E}">
        <p14:creationId xmlns:p14="http://schemas.microsoft.com/office/powerpoint/2010/main" val="169549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8" descr="Untitl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685800"/>
            <a:ext cx="10591800" cy="5943600"/>
          </a:xfrm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Clr>
                <a:srgbClr val="CC9900"/>
              </a:buClr>
              <a:buFont typeface="Arial" panose="020B0604020202020204" pitchFamily="34" charset="0"/>
              <a:buNone/>
              <a:defRPr/>
            </a:pPr>
            <a:r>
              <a:rPr lang="zh-TW" altLang="en-US" sz="6000" b="1" dirty="0" smtClean="0">
                <a:solidFill>
                  <a:srgbClr val="002060"/>
                </a:solidFill>
                <a:ea typeface="華康儷中黑" pitchFamily="1" charset="-128"/>
              </a:rPr>
              <a:t>惟有祂是榮耀，尊貴配得讚美</a:t>
            </a:r>
            <a:endParaRPr lang="en-US" altLang="zh-TW" sz="6000" b="1" dirty="0" smtClean="0">
              <a:solidFill>
                <a:srgbClr val="002060"/>
              </a:solidFill>
              <a:ea typeface="華康儷中黑" pitchFamily="1" charset="-128"/>
            </a:endParaRPr>
          </a:p>
          <a:p>
            <a:pPr marL="0" indent="0" algn="ctr" fontAlgn="auto">
              <a:spcAft>
                <a:spcPts val="0"/>
              </a:spcAft>
              <a:buClr>
                <a:srgbClr val="CC9900"/>
              </a:buClr>
              <a:buFont typeface="Arial" panose="020B0604020202020204" pitchFamily="34" charset="0"/>
              <a:buNone/>
              <a:defRPr/>
            </a:pPr>
            <a:r>
              <a:rPr lang="zh-TW" altLang="en-US" sz="6000" b="1" dirty="0" smtClean="0">
                <a:solidFill>
                  <a:srgbClr val="002060"/>
                </a:solidFill>
                <a:ea typeface="華康儷中黑" pitchFamily="1" charset="-128"/>
              </a:rPr>
              <a:t>在寶座上的真神羔羊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zh-TW" altLang="en-US" sz="4000" dirty="0" smtClean="0">
              <a:ea typeface="華康儷中黑" pitchFamily="1" charset="-128"/>
            </a:endParaRPr>
          </a:p>
          <a:p>
            <a:pPr algn="ctr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altLang="zh-TW" sz="3200" b="1" dirty="0" smtClean="0">
                <a:solidFill>
                  <a:srgbClr val="7030A0"/>
                </a:solidFill>
              </a:rPr>
              <a:t>   </a:t>
            </a:r>
            <a:r>
              <a:rPr lang="en-US" altLang="zh-TW" sz="5400" b="1" dirty="0" smtClean="0">
                <a:solidFill>
                  <a:srgbClr val="7030A0"/>
                </a:solidFill>
              </a:rPr>
              <a:t>For He is glorious and worthy to be praised,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TW" sz="5400" b="1" dirty="0" smtClean="0">
                <a:solidFill>
                  <a:srgbClr val="7030A0"/>
                </a:solidFill>
              </a:rPr>
              <a:t>The Lamb upon the throne.</a:t>
            </a:r>
          </a:p>
        </p:txBody>
      </p:sp>
    </p:spTree>
    <p:extLst>
      <p:ext uri="{BB962C8B-B14F-4D97-AF65-F5344CB8AC3E}">
        <p14:creationId xmlns:p14="http://schemas.microsoft.com/office/powerpoint/2010/main" val="367507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Untitl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762000"/>
            <a:ext cx="10972800" cy="5943600"/>
          </a:xfrm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Clr>
                <a:srgbClr val="CC9900"/>
              </a:buClr>
              <a:buFont typeface="Arial" panose="020B0604020202020204" pitchFamily="34" charset="0"/>
              <a:buNone/>
              <a:defRPr/>
            </a:pPr>
            <a:r>
              <a:rPr lang="zh-TW" altLang="en-US" sz="6000" b="1" dirty="0" smtClean="0">
                <a:solidFill>
                  <a:srgbClr val="002060"/>
                </a:solidFill>
                <a:ea typeface="華康儷中黑" pitchFamily="1" charset="-128"/>
              </a:rPr>
              <a:t>來敬拜祂，高聲齊來</a:t>
            </a:r>
            <a:endParaRPr lang="en-US" altLang="zh-TW" sz="6000" b="1" dirty="0" smtClean="0">
              <a:solidFill>
                <a:srgbClr val="002060"/>
              </a:solidFill>
              <a:ea typeface="華康儷中黑" pitchFamily="1" charset="-128"/>
            </a:endParaRPr>
          </a:p>
          <a:p>
            <a:pPr marL="0" indent="0" algn="ctr" fontAlgn="auto">
              <a:spcAft>
                <a:spcPts val="0"/>
              </a:spcAft>
              <a:buClr>
                <a:srgbClr val="CC9900"/>
              </a:buClr>
              <a:buFont typeface="Arial" panose="020B0604020202020204" pitchFamily="34" charset="0"/>
              <a:buNone/>
              <a:defRPr/>
            </a:pPr>
            <a:r>
              <a:rPr lang="zh-TW" altLang="en-US" sz="6000" b="1" dirty="0" smtClean="0">
                <a:solidFill>
                  <a:srgbClr val="002060"/>
                </a:solidFill>
                <a:ea typeface="華康儷中黑" pitchFamily="1" charset="-128"/>
              </a:rPr>
              <a:t>頌揚在寶座上的羔羊</a:t>
            </a:r>
          </a:p>
          <a:p>
            <a:pPr algn="ctr" fontAlgn="auto">
              <a:spcAft>
                <a:spcPts val="0"/>
              </a:spcAft>
              <a:defRPr/>
            </a:pPr>
            <a:endParaRPr lang="zh-TW" altLang="en-US" sz="4000" dirty="0" smtClean="0">
              <a:ea typeface="華康儷中黑" pitchFamily="1" charset="-128"/>
            </a:endParaRPr>
          </a:p>
          <a:p>
            <a:pPr algn="ctr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altLang="zh-TW" sz="3200" dirty="0" smtClean="0"/>
              <a:t>  </a:t>
            </a:r>
            <a:r>
              <a:rPr lang="en-US" altLang="zh-TW" sz="5400" b="1" dirty="0" smtClean="0"/>
              <a:t> </a:t>
            </a:r>
            <a:r>
              <a:rPr lang="en-US" altLang="zh-TW" sz="5400" b="1" dirty="0" smtClean="0">
                <a:solidFill>
                  <a:srgbClr val="7030A0"/>
                </a:solidFill>
              </a:rPr>
              <a:t>And unto Him we lift our voice in praise,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TW" sz="5400" b="1" dirty="0" smtClean="0">
                <a:solidFill>
                  <a:srgbClr val="7030A0"/>
                </a:solidFill>
              </a:rPr>
              <a:t>The Lamb upon the throne</a:t>
            </a:r>
          </a:p>
        </p:txBody>
      </p:sp>
    </p:spTree>
    <p:extLst>
      <p:ext uri="{BB962C8B-B14F-4D97-AF65-F5344CB8AC3E}">
        <p14:creationId xmlns:p14="http://schemas.microsoft.com/office/powerpoint/2010/main" val="40034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" descr="Untitl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68200" cy="690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2"/>
          <p:cNvSpPr>
            <a:spLocks noGrp="1" noChangeArrowheads="1"/>
          </p:cNvSpPr>
          <p:nvPr>
            <p:ph idx="1"/>
          </p:nvPr>
        </p:nvSpPr>
        <p:spPr>
          <a:xfrm>
            <a:off x="1257300" y="838200"/>
            <a:ext cx="9753600" cy="5257800"/>
          </a:xfrm>
        </p:spPr>
        <p:txBody>
          <a:bodyPr rtlCol="0">
            <a:normAutofit lnSpcReduction="10000"/>
          </a:bodyPr>
          <a:lstStyle/>
          <a:p>
            <a:pPr marL="0" indent="0" algn="ctr" fontAlgn="auto">
              <a:spcAft>
                <a:spcPts val="0"/>
              </a:spcAft>
              <a:buClr>
                <a:srgbClr val="CC9900"/>
              </a:buClr>
              <a:buFont typeface="Arial" panose="020B0604020202020204" pitchFamily="34" charset="0"/>
              <a:buNone/>
              <a:defRPr/>
            </a:pPr>
            <a:r>
              <a:rPr lang="zh-TW" altLang="en-US" sz="8000" b="1" dirty="0" smtClean="0">
                <a:solidFill>
                  <a:srgbClr val="002060"/>
                </a:solidFill>
                <a:ea typeface="華康儷中黑" pitchFamily="1" charset="-128"/>
              </a:rPr>
              <a:t>榮耀</a:t>
            </a:r>
            <a:r>
              <a:rPr lang="zh-TW" altLang="en-US" sz="6000" b="1" dirty="0" smtClean="0">
                <a:solidFill>
                  <a:srgbClr val="002060"/>
                </a:solidFill>
                <a:ea typeface="華康儷中黑" pitchFamily="1" charset="-128"/>
              </a:rPr>
              <a:t>　</a:t>
            </a:r>
            <a:r>
              <a:rPr lang="zh-TW" altLang="en-US" sz="8000" b="1" dirty="0" smtClean="0">
                <a:solidFill>
                  <a:srgbClr val="002060"/>
                </a:solidFill>
                <a:ea typeface="華康儷中黑" pitchFamily="1" charset="-128"/>
              </a:rPr>
              <a:t>榮耀</a:t>
            </a:r>
            <a:endParaRPr lang="en-US" altLang="zh-TW" sz="8000" b="1" dirty="0" smtClean="0">
              <a:solidFill>
                <a:srgbClr val="002060"/>
              </a:solidFill>
              <a:ea typeface="華康儷中黑" pitchFamily="1" charset="-128"/>
            </a:endParaRPr>
          </a:p>
          <a:p>
            <a:pPr marL="0" indent="0" algn="ctr" fontAlgn="auto">
              <a:spcAft>
                <a:spcPts val="0"/>
              </a:spcAft>
              <a:buClr>
                <a:srgbClr val="CC9900"/>
              </a:buClr>
              <a:buFont typeface="Arial" panose="020B0604020202020204" pitchFamily="34" charset="0"/>
              <a:buNone/>
              <a:defRPr/>
            </a:pPr>
            <a:r>
              <a:rPr lang="zh-TW" altLang="en-US" sz="8000" b="1" dirty="0" smtClean="0">
                <a:solidFill>
                  <a:srgbClr val="002060"/>
                </a:solidFill>
                <a:ea typeface="華康儷中黑" pitchFamily="1" charset="-128"/>
              </a:rPr>
              <a:t>榮耀神羔羊</a:t>
            </a:r>
            <a:r>
              <a:rPr lang="en-US" altLang="zh-TW" sz="8000" b="1" dirty="0" smtClean="0">
                <a:solidFill>
                  <a:srgbClr val="002060"/>
                </a:solidFill>
                <a:ea typeface="華康儷中黑" pitchFamily="1" charset="-128"/>
              </a:rPr>
              <a:t>(2X)</a:t>
            </a:r>
            <a:endParaRPr lang="zh-TW" altLang="en-US" sz="8000" b="1" dirty="0" smtClean="0">
              <a:solidFill>
                <a:srgbClr val="002060"/>
              </a:solidFill>
              <a:ea typeface="華康儷中黑" pitchFamily="1" charset="-128"/>
            </a:endParaRPr>
          </a:p>
          <a:p>
            <a:pPr algn="ctr" fontAlgn="auto">
              <a:spcAft>
                <a:spcPts val="0"/>
              </a:spcAft>
              <a:defRPr/>
            </a:pPr>
            <a:endParaRPr lang="zh-TW" altLang="en-US" sz="4000" dirty="0" smtClean="0">
              <a:ea typeface="華康儷中黑" pitchFamily="1" charset="-128"/>
            </a:endParaRPr>
          </a:p>
          <a:p>
            <a:pPr algn="ctr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altLang="zh-TW" sz="5400" b="1" dirty="0" smtClean="0"/>
              <a:t>   </a:t>
            </a:r>
            <a:r>
              <a:rPr lang="en-US" altLang="zh-TW" sz="5400" b="1" dirty="0" smtClean="0">
                <a:solidFill>
                  <a:srgbClr val="7030A0"/>
                </a:solidFill>
              </a:rPr>
              <a:t>Glory, Glory,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TW" sz="5400" b="1" dirty="0" smtClean="0">
                <a:solidFill>
                  <a:srgbClr val="7030A0"/>
                </a:solidFill>
              </a:rPr>
              <a:t>Glory to the Lamb, (2X)</a:t>
            </a:r>
          </a:p>
        </p:txBody>
      </p:sp>
    </p:spTree>
    <p:extLst>
      <p:ext uri="{BB962C8B-B14F-4D97-AF65-F5344CB8AC3E}">
        <p14:creationId xmlns:p14="http://schemas.microsoft.com/office/powerpoint/2010/main" val="398942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8" descr="Untitl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685800"/>
            <a:ext cx="10591800" cy="5943600"/>
          </a:xfrm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Clr>
                <a:srgbClr val="CC9900"/>
              </a:buClr>
              <a:buFont typeface="Arial" panose="020B0604020202020204" pitchFamily="34" charset="0"/>
              <a:buNone/>
              <a:defRPr/>
            </a:pPr>
            <a:r>
              <a:rPr lang="zh-TW" altLang="en-US" sz="6000" b="1" dirty="0" smtClean="0">
                <a:solidFill>
                  <a:srgbClr val="002060"/>
                </a:solidFill>
                <a:ea typeface="華康儷中黑" pitchFamily="1" charset="-128"/>
              </a:rPr>
              <a:t>惟有祂是榮耀，尊貴配得讚美</a:t>
            </a:r>
            <a:endParaRPr lang="en-US" altLang="zh-TW" sz="6000" b="1" dirty="0" smtClean="0">
              <a:solidFill>
                <a:srgbClr val="002060"/>
              </a:solidFill>
              <a:ea typeface="華康儷中黑" pitchFamily="1" charset="-128"/>
            </a:endParaRPr>
          </a:p>
          <a:p>
            <a:pPr marL="0" indent="0" algn="ctr" fontAlgn="auto">
              <a:spcAft>
                <a:spcPts val="0"/>
              </a:spcAft>
              <a:buClr>
                <a:srgbClr val="CC9900"/>
              </a:buClr>
              <a:buFont typeface="Arial" panose="020B0604020202020204" pitchFamily="34" charset="0"/>
              <a:buNone/>
              <a:defRPr/>
            </a:pPr>
            <a:r>
              <a:rPr lang="zh-TW" altLang="en-US" sz="6000" b="1" dirty="0" smtClean="0">
                <a:solidFill>
                  <a:srgbClr val="002060"/>
                </a:solidFill>
                <a:ea typeface="華康儷中黑" pitchFamily="1" charset="-128"/>
              </a:rPr>
              <a:t>在寶座上的真神羔羊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zh-TW" altLang="en-US" sz="4000" dirty="0" smtClean="0">
              <a:ea typeface="華康儷中黑" pitchFamily="1" charset="-128"/>
            </a:endParaRPr>
          </a:p>
          <a:p>
            <a:pPr algn="ctr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altLang="zh-TW" sz="3200" b="1" dirty="0" smtClean="0">
                <a:solidFill>
                  <a:srgbClr val="7030A0"/>
                </a:solidFill>
              </a:rPr>
              <a:t>   </a:t>
            </a:r>
            <a:r>
              <a:rPr lang="en-US" altLang="zh-TW" sz="5400" b="1" dirty="0" smtClean="0">
                <a:solidFill>
                  <a:srgbClr val="7030A0"/>
                </a:solidFill>
              </a:rPr>
              <a:t>For He is glorious and worthy to be praised,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TW" sz="5400" b="1" dirty="0" smtClean="0">
                <a:solidFill>
                  <a:srgbClr val="7030A0"/>
                </a:solidFill>
              </a:rPr>
              <a:t>The Lamb upon the throne.</a:t>
            </a:r>
          </a:p>
        </p:txBody>
      </p:sp>
    </p:spTree>
    <p:extLst>
      <p:ext uri="{BB962C8B-B14F-4D97-AF65-F5344CB8AC3E}">
        <p14:creationId xmlns:p14="http://schemas.microsoft.com/office/powerpoint/2010/main" val="408448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Untitl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762000"/>
            <a:ext cx="10972800" cy="5943600"/>
          </a:xfrm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Clr>
                <a:srgbClr val="CC9900"/>
              </a:buClr>
              <a:buFont typeface="Arial" panose="020B0604020202020204" pitchFamily="34" charset="0"/>
              <a:buNone/>
              <a:defRPr/>
            </a:pPr>
            <a:r>
              <a:rPr lang="zh-TW" altLang="en-US" sz="6000" b="1" dirty="0" smtClean="0">
                <a:solidFill>
                  <a:srgbClr val="002060"/>
                </a:solidFill>
                <a:ea typeface="華康儷中黑" pitchFamily="1" charset="-128"/>
              </a:rPr>
              <a:t>來敬拜祂，高聲齊來</a:t>
            </a:r>
            <a:endParaRPr lang="en-US" altLang="zh-TW" sz="6000" b="1" dirty="0" smtClean="0">
              <a:solidFill>
                <a:srgbClr val="002060"/>
              </a:solidFill>
              <a:ea typeface="華康儷中黑" pitchFamily="1" charset="-128"/>
            </a:endParaRPr>
          </a:p>
          <a:p>
            <a:pPr marL="0" indent="0" algn="ctr" fontAlgn="auto">
              <a:spcAft>
                <a:spcPts val="0"/>
              </a:spcAft>
              <a:buClr>
                <a:srgbClr val="CC9900"/>
              </a:buClr>
              <a:buFont typeface="Arial" panose="020B0604020202020204" pitchFamily="34" charset="0"/>
              <a:buNone/>
              <a:defRPr/>
            </a:pPr>
            <a:r>
              <a:rPr lang="zh-TW" altLang="en-US" sz="6000" b="1" dirty="0" smtClean="0">
                <a:solidFill>
                  <a:srgbClr val="002060"/>
                </a:solidFill>
                <a:ea typeface="華康儷中黑" pitchFamily="1" charset="-128"/>
              </a:rPr>
              <a:t>頌揚在寶座上的羔羊</a:t>
            </a:r>
          </a:p>
          <a:p>
            <a:pPr algn="ctr" fontAlgn="auto">
              <a:spcAft>
                <a:spcPts val="0"/>
              </a:spcAft>
              <a:defRPr/>
            </a:pPr>
            <a:endParaRPr lang="zh-TW" altLang="en-US" sz="4000" dirty="0" smtClean="0">
              <a:ea typeface="華康儷中黑" pitchFamily="1" charset="-128"/>
            </a:endParaRPr>
          </a:p>
          <a:p>
            <a:pPr algn="ctr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altLang="zh-TW" sz="3200" dirty="0" smtClean="0"/>
              <a:t>  </a:t>
            </a:r>
            <a:r>
              <a:rPr lang="en-US" altLang="zh-TW" sz="5400" b="1" dirty="0" smtClean="0"/>
              <a:t> </a:t>
            </a:r>
            <a:r>
              <a:rPr lang="en-US" altLang="zh-TW" sz="5400" b="1" dirty="0" smtClean="0">
                <a:solidFill>
                  <a:srgbClr val="7030A0"/>
                </a:solidFill>
              </a:rPr>
              <a:t>And unto Him we lift our voice in praise,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TW" sz="5400" b="1" dirty="0" smtClean="0">
                <a:solidFill>
                  <a:srgbClr val="7030A0"/>
                </a:solidFill>
              </a:rPr>
              <a:t>The Lamb upon the throne</a:t>
            </a:r>
          </a:p>
        </p:txBody>
      </p:sp>
    </p:spTree>
    <p:extLst>
      <p:ext uri="{BB962C8B-B14F-4D97-AF65-F5344CB8AC3E}">
        <p14:creationId xmlns:p14="http://schemas.microsoft.com/office/powerpoint/2010/main" val="65945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8" descr="Untitl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685800"/>
            <a:ext cx="10591800" cy="5943600"/>
          </a:xfrm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Clr>
                <a:srgbClr val="CC9900"/>
              </a:buClr>
              <a:buFont typeface="Arial" panose="020B0604020202020204" pitchFamily="34" charset="0"/>
              <a:buNone/>
              <a:defRPr/>
            </a:pPr>
            <a:r>
              <a:rPr lang="zh-TW" altLang="en-US" sz="6000" b="1" dirty="0" smtClean="0">
                <a:solidFill>
                  <a:srgbClr val="002060"/>
                </a:solidFill>
                <a:ea typeface="華康儷中黑" pitchFamily="1" charset="-128"/>
              </a:rPr>
              <a:t>惟有祂是榮耀，尊貴配得讚美</a:t>
            </a:r>
            <a:endParaRPr lang="en-US" altLang="zh-TW" sz="6000" b="1" dirty="0" smtClean="0">
              <a:solidFill>
                <a:srgbClr val="002060"/>
              </a:solidFill>
              <a:ea typeface="華康儷中黑" pitchFamily="1" charset="-128"/>
            </a:endParaRPr>
          </a:p>
          <a:p>
            <a:pPr marL="0" indent="0" algn="ctr" fontAlgn="auto">
              <a:spcAft>
                <a:spcPts val="0"/>
              </a:spcAft>
              <a:buClr>
                <a:srgbClr val="CC9900"/>
              </a:buClr>
              <a:buFont typeface="Arial" panose="020B0604020202020204" pitchFamily="34" charset="0"/>
              <a:buNone/>
              <a:defRPr/>
            </a:pPr>
            <a:r>
              <a:rPr lang="zh-TW" altLang="en-US" sz="6000" b="1" dirty="0" smtClean="0">
                <a:solidFill>
                  <a:srgbClr val="002060"/>
                </a:solidFill>
                <a:ea typeface="華康儷中黑" pitchFamily="1" charset="-128"/>
              </a:rPr>
              <a:t>在寶座上的真神羔羊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zh-TW" altLang="en-US" sz="4000" dirty="0" smtClean="0">
              <a:ea typeface="華康儷中黑" pitchFamily="1" charset="-128"/>
            </a:endParaRPr>
          </a:p>
          <a:p>
            <a:pPr algn="ctr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altLang="zh-TW" sz="3200" b="1" dirty="0" smtClean="0">
                <a:solidFill>
                  <a:srgbClr val="7030A0"/>
                </a:solidFill>
              </a:rPr>
              <a:t>   </a:t>
            </a:r>
            <a:r>
              <a:rPr lang="en-US" altLang="zh-TW" sz="5400" b="1" dirty="0" smtClean="0">
                <a:solidFill>
                  <a:srgbClr val="7030A0"/>
                </a:solidFill>
              </a:rPr>
              <a:t>For He is glorious and worthy to be praised,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TW" sz="5400" b="1" dirty="0" smtClean="0">
                <a:solidFill>
                  <a:srgbClr val="7030A0"/>
                </a:solidFill>
              </a:rPr>
              <a:t>The Lamb upon the throne.</a:t>
            </a:r>
          </a:p>
        </p:txBody>
      </p:sp>
    </p:spTree>
    <p:extLst>
      <p:ext uri="{BB962C8B-B14F-4D97-AF65-F5344CB8AC3E}">
        <p14:creationId xmlns:p14="http://schemas.microsoft.com/office/powerpoint/2010/main" val="171141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Untitl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762000"/>
            <a:ext cx="10972800" cy="5943600"/>
          </a:xfrm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Clr>
                <a:srgbClr val="CC9900"/>
              </a:buClr>
              <a:buFont typeface="Arial" panose="020B0604020202020204" pitchFamily="34" charset="0"/>
              <a:buNone/>
              <a:defRPr/>
            </a:pPr>
            <a:r>
              <a:rPr lang="zh-TW" altLang="en-US" sz="6000" b="1" dirty="0" smtClean="0">
                <a:solidFill>
                  <a:srgbClr val="002060"/>
                </a:solidFill>
                <a:ea typeface="華康儷中黑" pitchFamily="1" charset="-128"/>
              </a:rPr>
              <a:t>來敬拜祂，高聲齊來</a:t>
            </a:r>
            <a:endParaRPr lang="en-US" altLang="zh-TW" sz="6000" b="1" dirty="0" smtClean="0">
              <a:solidFill>
                <a:srgbClr val="002060"/>
              </a:solidFill>
              <a:ea typeface="華康儷中黑" pitchFamily="1" charset="-128"/>
            </a:endParaRPr>
          </a:p>
          <a:p>
            <a:pPr marL="0" indent="0" algn="ctr" fontAlgn="auto">
              <a:spcAft>
                <a:spcPts val="0"/>
              </a:spcAft>
              <a:buClr>
                <a:srgbClr val="CC9900"/>
              </a:buClr>
              <a:buFont typeface="Arial" panose="020B0604020202020204" pitchFamily="34" charset="0"/>
              <a:buNone/>
              <a:defRPr/>
            </a:pPr>
            <a:r>
              <a:rPr lang="zh-TW" altLang="en-US" sz="6000" b="1" dirty="0" smtClean="0">
                <a:solidFill>
                  <a:srgbClr val="002060"/>
                </a:solidFill>
                <a:ea typeface="華康儷中黑" pitchFamily="1" charset="-128"/>
              </a:rPr>
              <a:t>頌揚在寶座上的羔羊</a:t>
            </a:r>
          </a:p>
          <a:p>
            <a:pPr algn="ctr" fontAlgn="auto">
              <a:spcAft>
                <a:spcPts val="0"/>
              </a:spcAft>
              <a:defRPr/>
            </a:pPr>
            <a:endParaRPr lang="zh-TW" altLang="en-US" sz="4000" dirty="0" smtClean="0">
              <a:ea typeface="華康儷中黑" pitchFamily="1" charset="-128"/>
            </a:endParaRPr>
          </a:p>
          <a:p>
            <a:pPr algn="ctr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altLang="zh-TW" sz="3200" dirty="0" smtClean="0"/>
              <a:t>  </a:t>
            </a:r>
            <a:r>
              <a:rPr lang="en-US" altLang="zh-TW" sz="5400" b="1" dirty="0" smtClean="0"/>
              <a:t> </a:t>
            </a:r>
            <a:r>
              <a:rPr lang="en-US" altLang="zh-TW" sz="5400" b="1" dirty="0" smtClean="0">
                <a:solidFill>
                  <a:srgbClr val="7030A0"/>
                </a:solidFill>
              </a:rPr>
              <a:t>And unto Him we lift our voice in praise,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TW" sz="5400" b="1" dirty="0" smtClean="0">
                <a:solidFill>
                  <a:srgbClr val="7030A0"/>
                </a:solidFill>
              </a:rPr>
              <a:t>The Lamb upon the throne</a:t>
            </a:r>
          </a:p>
        </p:txBody>
      </p:sp>
    </p:spTree>
    <p:extLst>
      <p:ext uri="{BB962C8B-B14F-4D97-AF65-F5344CB8AC3E}">
        <p14:creationId xmlns:p14="http://schemas.microsoft.com/office/powerpoint/2010/main" val="202257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0_BasicBlack">
  <a:themeElements>
    <a:clrScheme name="20_Basic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0_BasicBlack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0_Basic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8583</TotalTime>
  <Words>373</Words>
  <Application>Microsoft Office PowerPoint</Application>
  <PresentationFormat>Custom</PresentationFormat>
  <Paragraphs>63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自訂設計</vt:lpstr>
      <vt:lpstr>20_BasicBlack</vt:lpstr>
      <vt:lpstr>榮 耀 神 羔 羊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Lu-Tao Wang</dc:creator>
  <cp:lastModifiedBy>wangps</cp:lastModifiedBy>
  <cp:revision>452</cp:revision>
  <dcterms:created xsi:type="dcterms:W3CDTF">1999-09-19T02:56:02Z</dcterms:created>
  <dcterms:modified xsi:type="dcterms:W3CDTF">2025-03-09T22:26:16Z</dcterms:modified>
</cp:coreProperties>
</file>