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  <p:sldMasterId id="2147483755" r:id="rId2"/>
  </p:sldMasterIdLst>
  <p:notesMasterIdLst>
    <p:notesMasterId r:id="rId16"/>
  </p:notesMasterIdLst>
  <p:sldIdLst>
    <p:sldId id="437" r:id="rId3"/>
    <p:sldId id="438" r:id="rId4"/>
    <p:sldId id="442" r:id="rId5"/>
    <p:sldId id="443" r:id="rId6"/>
    <p:sldId id="444" r:id="rId7"/>
    <p:sldId id="446" r:id="rId8"/>
    <p:sldId id="447" r:id="rId9"/>
    <p:sldId id="448" r:id="rId10"/>
    <p:sldId id="449" r:id="rId11"/>
    <p:sldId id="450" r:id="rId12"/>
    <p:sldId id="451" r:id="rId13"/>
    <p:sldId id="452" r:id="rId14"/>
    <p:sldId id="453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3942"/>
    <a:srgbClr val="A50021"/>
    <a:srgbClr val="BC149C"/>
    <a:srgbClr val="A617A9"/>
    <a:srgbClr val="AA0AB6"/>
    <a:srgbClr val="9900FF"/>
    <a:srgbClr val="3333CC"/>
    <a:srgbClr val="C1BABF"/>
    <a:srgbClr val="86C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10"/>
    <p:restoredTop sz="96433" autoAdjust="0"/>
  </p:normalViewPr>
  <p:slideViewPr>
    <p:cSldViewPr snapToGrid="0">
      <p:cViewPr>
        <p:scale>
          <a:sx n="83" d="100"/>
          <a:sy n="83" d="100"/>
        </p:scale>
        <p:origin x="-276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>
            <a:spLocks noGrp="1"/>
          </p:cNvSpPr>
          <p:nvPr>
            <p:ph type="pic" idx="21"/>
          </p:nvPr>
        </p:nvSpPr>
        <p:spPr>
          <a:xfrm>
            <a:off x="-215900" y="-2019300"/>
            <a:ext cx="14732000" cy="9017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3562350"/>
            <a:ext cx="10985500" cy="2324100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603845" y="553069"/>
            <a:ext cx="10984311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5804955"/>
            <a:ext cx="10985500" cy="572344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2286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4572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6858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9144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Presentation Subtitle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48118313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635000"/>
            <a:ext cx="4889500" cy="2941137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3530288"/>
            <a:ext cx="4889500" cy="2691202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2286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4572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6858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9144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4" name="92709243_1322x1323.jpeg"/>
          <p:cNvSpPr>
            <a:spLocks noGrp="1"/>
          </p:cNvSpPr>
          <p:nvPr>
            <p:ph type="pic" sz="half" idx="21"/>
          </p:nvPr>
        </p:nvSpPr>
        <p:spPr>
          <a:xfrm>
            <a:off x="6026152" y="635000"/>
            <a:ext cx="5594203" cy="560494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0750" y="6488825"/>
            <a:ext cx="243656" cy="24109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814266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22981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37831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25935031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476250"/>
            <a:ext cx="4889500" cy="71755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1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22981"/>
            <a:ext cx="4889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Slide Subtitle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03250" y="2124252"/>
            <a:ext cx="4889500" cy="4128006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3" name="824910546_2681x1332.jpg"/>
          <p:cNvSpPr>
            <a:spLocks noGrp="1"/>
          </p:cNvSpPr>
          <p:nvPr>
            <p:ph type="pic" idx="22"/>
          </p:nvPr>
        </p:nvSpPr>
        <p:spPr>
          <a:xfrm>
            <a:off x="3190100" y="631924"/>
            <a:ext cx="11264901" cy="559673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8776335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603248" y="2266950"/>
            <a:ext cx="10985502" cy="2324100"/>
          </a:xfrm>
          <a:prstGeom prst="rect">
            <a:avLst/>
          </a:prstGeom>
        </p:spPr>
        <p:txBody>
          <a:bodyPr anchor="ctr"/>
          <a:lstStyle>
            <a:lvl1pPr>
              <a:defRPr sz="5800" b="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0750" y="6488825"/>
            <a:ext cx="243656" cy="24109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0380620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476250"/>
            <a:ext cx="10985500" cy="717475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22981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1080809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476250"/>
            <a:ext cx="10985500" cy="71755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22981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1pPr>
            <a:lvl2pPr marL="0" indent="22860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2pPr>
            <a:lvl3pPr marL="0" indent="45720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3pPr>
            <a:lvl4pPr marL="0" indent="68580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4pPr>
            <a:lvl5pPr marL="0" indent="91440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56503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03250" y="2460422"/>
            <a:ext cx="10985500" cy="193715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22860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68580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8643310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4131090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Fact information</a:t>
            </a:r>
          </a:p>
        </p:txBody>
      </p:sp>
      <p:sp>
        <p:nvSpPr>
          <p:cNvPr id="107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603250" y="467629"/>
            <a:ext cx="10985500" cy="3679532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1pPr>
            <a:lvl2pPr marL="0" indent="22860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2pPr>
            <a:lvl3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3pPr>
            <a:lvl4pPr marL="0" indent="68580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4pPr>
            <a:lvl5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2069616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40413" y="5337727"/>
            <a:ext cx="10074626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876962" y="2469930"/>
            <a:ext cx="10438077" cy="1918140"/>
          </a:xfrm>
          <a:prstGeom prst="rect">
            <a:avLst/>
          </a:prstGeom>
        </p:spPr>
        <p:txBody>
          <a:bodyPr anchor="ctr"/>
          <a:lstStyle>
            <a:lvl1pPr marL="319462" indent="-2349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319462" indent="-63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319462" indent="2222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319462" indent="4508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319462" indent="6794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311945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862804876_960x639.jpg"/>
          <p:cNvSpPr>
            <a:spLocks noGrp="1"/>
          </p:cNvSpPr>
          <p:nvPr>
            <p:ph type="pic" sz="quarter" idx="21"/>
          </p:nvPr>
        </p:nvSpPr>
        <p:spPr>
          <a:xfrm>
            <a:off x="7715250" y="3542705"/>
            <a:ext cx="4064000" cy="27051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824910546_2681x1332.jpg"/>
          <p:cNvSpPr>
            <a:spLocks noGrp="1"/>
          </p:cNvSpPr>
          <p:nvPr>
            <p:ph type="pic" idx="22"/>
          </p:nvPr>
        </p:nvSpPr>
        <p:spPr>
          <a:xfrm>
            <a:off x="-1466850" y="635000"/>
            <a:ext cx="11349567" cy="5638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575395635_960x639.jpg"/>
          <p:cNvSpPr>
            <a:spLocks noGrp="1"/>
          </p:cNvSpPr>
          <p:nvPr>
            <p:ph type="pic" sz="quarter" idx="23"/>
          </p:nvPr>
        </p:nvSpPr>
        <p:spPr>
          <a:xfrm>
            <a:off x="7715250" y="635000"/>
            <a:ext cx="4064000" cy="270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8669001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755650" y="-1860550"/>
            <a:ext cx="14255750" cy="951512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4007000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0860946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Glory to the Lamb 榮耀神羔羊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A36BB-133B-48AE-BC7B-63DE818C4E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87054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Glory to the Lamb 榮耀神羔羊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D5F87-C5AC-429D-8068-6E85CCC81A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0147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/>
          </p:nvPr>
        </p:nvSpPr>
        <p:spPr>
          <a:xfrm>
            <a:off x="603250" y="476250"/>
            <a:ext cx="10985500" cy="7165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03250" y="2124252"/>
            <a:ext cx="10985500" cy="4128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0750" y="6486708"/>
            <a:ext cx="243656" cy="24109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292100">
              <a:defRPr sz="9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21489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84" r:id="rId15"/>
    <p:sldLayoutId id="2147483785" r:id="rId16"/>
  </p:sldLayoutIdLst>
  <p:transition spd="med"/>
  <p:txStyles>
    <p:titleStyle>
      <a:lvl1pPr marL="0" marR="0" indent="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3048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6096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9144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12192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15240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18288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21336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24384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27432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533400"/>
            <a:ext cx="9144000" cy="2387600"/>
          </a:xfrm>
        </p:spPr>
        <p:txBody>
          <a:bodyPr/>
          <a:lstStyle/>
          <a:p>
            <a:r>
              <a:rPr lang="zh-TW" altLang="en-US" b="1" smtClean="0">
                <a:solidFill>
                  <a:srgbClr val="002060"/>
                </a:solidFill>
                <a:ea typeface="華康儷中黑" pitchFamily="1" charset="-128"/>
              </a:rPr>
              <a:t>榮 耀 神 羔 羊</a:t>
            </a:r>
            <a:endParaRPr lang="en-US" altLang="en-US" b="1" smtClean="0">
              <a:solidFill>
                <a:srgbClr val="002060"/>
              </a:solidFill>
              <a:ea typeface="華康儷中黑" pitchFamily="1" charset="-128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454400"/>
            <a:ext cx="9144000" cy="1655763"/>
          </a:xfrm>
        </p:spPr>
        <p:txBody>
          <a:bodyPr/>
          <a:lstStyle/>
          <a:p>
            <a:endParaRPr lang="en-US" altLang="en-US" b="1" dirty="0" smtClean="0">
              <a:solidFill>
                <a:srgbClr val="C00000"/>
              </a:solidFill>
              <a:ea typeface="新細明體" pitchFamily="18" charset="-120"/>
            </a:endParaRPr>
          </a:p>
          <a:p>
            <a:r>
              <a:rPr lang="en-US" altLang="en-US" sz="6600" b="1" dirty="0" smtClean="0">
                <a:solidFill>
                  <a:srgbClr val="7030A0"/>
                </a:solidFill>
                <a:ea typeface="新細明體" pitchFamily="18" charset="-120"/>
              </a:rPr>
              <a:t>Glory to the Lamb</a:t>
            </a:r>
          </a:p>
        </p:txBody>
      </p:sp>
    </p:spTree>
    <p:extLst>
      <p:ext uri="{BB962C8B-B14F-4D97-AF65-F5344CB8AC3E}">
        <p14:creationId xmlns:p14="http://schemas.microsoft.com/office/powerpoint/2010/main" val="19955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8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685800"/>
            <a:ext cx="10591800" cy="5943600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Clr>
                <a:srgbClr val="CC9900"/>
              </a:buClr>
              <a:buFont typeface="Arial" panose="020B0604020202020204" pitchFamily="34" charset="0"/>
              <a:buNone/>
              <a:defRPr/>
            </a:pPr>
            <a:r>
              <a:rPr lang="zh-TW" altLang="en-US" sz="6000" b="1" dirty="0" smtClean="0">
                <a:solidFill>
                  <a:srgbClr val="002060"/>
                </a:solidFill>
                <a:ea typeface="華康儷中黑" pitchFamily="1" charset="-128"/>
              </a:rPr>
              <a:t>惟有祂是榮耀，尊貴配得讚美</a:t>
            </a:r>
            <a:endParaRPr lang="en-US" altLang="zh-TW" sz="6000" b="1" dirty="0" smtClean="0">
              <a:solidFill>
                <a:srgbClr val="002060"/>
              </a:solidFill>
              <a:ea typeface="華康儷中黑" pitchFamily="1" charset="-128"/>
            </a:endParaRPr>
          </a:p>
          <a:p>
            <a:pPr marL="0" indent="0" algn="ctr" fontAlgn="auto">
              <a:spcAft>
                <a:spcPts val="0"/>
              </a:spcAft>
              <a:buClr>
                <a:srgbClr val="CC9900"/>
              </a:buClr>
              <a:buFont typeface="Arial" panose="020B0604020202020204" pitchFamily="34" charset="0"/>
              <a:buNone/>
              <a:defRPr/>
            </a:pPr>
            <a:r>
              <a:rPr lang="zh-TW" altLang="en-US" sz="6000" b="1" dirty="0" smtClean="0">
                <a:solidFill>
                  <a:srgbClr val="002060"/>
                </a:solidFill>
                <a:ea typeface="華康儷中黑" pitchFamily="1" charset="-128"/>
              </a:rPr>
              <a:t>在寶座上的真神羔羊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TW" altLang="en-US" sz="4000" dirty="0" smtClean="0">
              <a:ea typeface="華康儷中黑" pitchFamily="1" charset="-128"/>
            </a:endParaRPr>
          </a:p>
          <a:p>
            <a:pPr algn="ctr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zh-TW" sz="3200" b="1" dirty="0" smtClean="0">
                <a:solidFill>
                  <a:srgbClr val="7030A0"/>
                </a:solidFill>
              </a:rPr>
              <a:t>   </a:t>
            </a:r>
            <a:r>
              <a:rPr lang="en-US" altLang="zh-TW" sz="5400" b="1" dirty="0" smtClean="0">
                <a:solidFill>
                  <a:srgbClr val="7030A0"/>
                </a:solidFill>
              </a:rPr>
              <a:t>For He is glorious and worthy to be praised,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TW" sz="5400" b="1" dirty="0" smtClean="0">
                <a:solidFill>
                  <a:srgbClr val="7030A0"/>
                </a:solidFill>
              </a:rPr>
              <a:t>The Lamb upon the throne.</a:t>
            </a:r>
          </a:p>
        </p:txBody>
      </p:sp>
    </p:spTree>
    <p:extLst>
      <p:ext uri="{BB962C8B-B14F-4D97-AF65-F5344CB8AC3E}">
        <p14:creationId xmlns:p14="http://schemas.microsoft.com/office/powerpoint/2010/main" val="105249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762000"/>
            <a:ext cx="10972800" cy="5943600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Clr>
                <a:srgbClr val="CC9900"/>
              </a:buClr>
              <a:buFont typeface="Arial" panose="020B0604020202020204" pitchFamily="34" charset="0"/>
              <a:buNone/>
              <a:defRPr/>
            </a:pPr>
            <a:r>
              <a:rPr lang="zh-TW" altLang="en-US" sz="6000" b="1" dirty="0" smtClean="0">
                <a:solidFill>
                  <a:srgbClr val="002060"/>
                </a:solidFill>
                <a:ea typeface="華康儷中黑" pitchFamily="1" charset="-128"/>
              </a:rPr>
              <a:t>來敬拜祂，高聲齊來</a:t>
            </a:r>
            <a:endParaRPr lang="en-US" altLang="zh-TW" sz="6000" b="1" dirty="0" smtClean="0">
              <a:solidFill>
                <a:srgbClr val="002060"/>
              </a:solidFill>
              <a:ea typeface="華康儷中黑" pitchFamily="1" charset="-128"/>
            </a:endParaRPr>
          </a:p>
          <a:p>
            <a:pPr marL="0" indent="0" algn="ctr" fontAlgn="auto">
              <a:spcAft>
                <a:spcPts val="0"/>
              </a:spcAft>
              <a:buClr>
                <a:srgbClr val="CC9900"/>
              </a:buClr>
              <a:buFont typeface="Arial" panose="020B0604020202020204" pitchFamily="34" charset="0"/>
              <a:buNone/>
              <a:defRPr/>
            </a:pPr>
            <a:r>
              <a:rPr lang="zh-TW" altLang="en-US" sz="6000" b="1" dirty="0" smtClean="0">
                <a:solidFill>
                  <a:srgbClr val="002060"/>
                </a:solidFill>
                <a:ea typeface="華康儷中黑" pitchFamily="1" charset="-128"/>
              </a:rPr>
              <a:t>頌揚在寶座上的羔羊</a:t>
            </a:r>
          </a:p>
          <a:p>
            <a:pPr algn="ctr" fontAlgn="auto">
              <a:spcAft>
                <a:spcPts val="0"/>
              </a:spcAft>
              <a:defRPr/>
            </a:pPr>
            <a:endParaRPr lang="zh-TW" altLang="en-US" sz="4000" dirty="0" smtClean="0">
              <a:ea typeface="華康儷中黑" pitchFamily="1" charset="-128"/>
            </a:endParaRPr>
          </a:p>
          <a:p>
            <a:pPr algn="ctr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zh-TW" sz="3200" dirty="0" smtClean="0"/>
              <a:t>  </a:t>
            </a:r>
            <a:r>
              <a:rPr lang="en-US" altLang="zh-TW" sz="5400" b="1" dirty="0" smtClean="0"/>
              <a:t> </a:t>
            </a:r>
            <a:r>
              <a:rPr lang="en-US" altLang="zh-TW" sz="5400" b="1" dirty="0" smtClean="0">
                <a:solidFill>
                  <a:srgbClr val="7030A0"/>
                </a:solidFill>
              </a:rPr>
              <a:t>And unto Him we lift our voice in praise,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TW" sz="5400" b="1" dirty="0" smtClean="0">
                <a:solidFill>
                  <a:srgbClr val="7030A0"/>
                </a:solidFill>
              </a:rPr>
              <a:t>The Lamb upon the throne</a:t>
            </a:r>
          </a:p>
        </p:txBody>
      </p:sp>
    </p:spTree>
    <p:extLst>
      <p:ext uri="{BB962C8B-B14F-4D97-AF65-F5344CB8AC3E}">
        <p14:creationId xmlns:p14="http://schemas.microsoft.com/office/powerpoint/2010/main" val="98495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762000"/>
            <a:ext cx="10972800" cy="5943600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Clr>
                <a:srgbClr val="CC9900"/>
              </a:buClr>
              <a:buFont typeface="Arial" panose="020B0604020202020204" pitchFamily="34" charset="0"/>
              <a:buNone/>
              <a:defRPr/>
            </a:pPr>
            <a:r>
              <a:rPr lang="zh-TW" altLang="en-US" sz="6000" b="1" dirty="0" smtClean="0">
                <a:solidFill>
                  <a:srgbClr val="002060"/>
                </a:solidFill>
                <a:ea typeface="華康儷中黑" pitchFamily="1" charset="-128"/>
              </a:rPr>
              <a:t>來敬拜祂，高聲齊來</a:t>
            </a:r>
            <a:endParaRPr lang="en-US" altLang="zh-TW" sz="6000" b="1" dirty="0" smtClean="0">
              <a:solidFill>
                <a:srgbClr val="002060"/>
              </a:solidFill>
              <a:ea typeface="華康儷中黑" pitchFamily="1" charset="-128"/>
            </a:endParaRPr>
          </a:p>
          <a:p>
            <a:pPr marL="0" indent="0" algn="ctr" fontAlgn="auto">
              <a:spcAft>
                <a:spcPts val="0"/>
              </a:spcAft>
              <a:buClr>
                <a:srgbClr val="CC9900"/>
              </a:buClr>
              <a:buFont typeface="Arial" panose="020B0604020202020204" pitchFamily="34" charset="0"/>
              <a:buNone/>
              <a:defRPr/>
            </a:pPr>
            <a:r>
              <a:rPr lang="zh-TW" altLang="en-US" sz="6000" b="1" dirty="0" smtClean="0">
                <a:solidFill>
                  <a:srgbClr val="002060"/>
                </a:solidFill>
                <a:ea typeface="華康儷中黑" pitchFamily="1" charset="-128"/>
              </a:rPr>
              <a:t>頌揚在寶座上的羔羊</a:t>
            </a:r>
          </a:p>
          <a:p>
            <a:pPr algn="ctr" fontAlgn="auto">
              <a:spcAft>
                <a:spcPts val="0"/>
              </a:spcAft>
              <a:defRPr/>
            </a:pPr>
            <a:endParaRPr lang="zh-TW" altLang="en-US" sz="4000" dirty="0" smtClean="0">
              <a:ea typeface="華康儷中黑" pitchFamily="1" charset="-128"/>
            </a:endParaRPr>
          </a:p>
          <a:p>
            <a:pPr algn="ctr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zh-TW" sz="3200" dirty="0" smtClean="0"/>
              <a:t>  </a:t>
            </a:r>
            <a:r>
              <a:rPr lang="en-US" altLang="zh-TW" sz="5400" b="1" dirty="0" smtClean="0"/>
              <a:t> </a:t>
            </a:r>
            <a:r>
              <a:rPr lang="en-US" altLang="zh-TW" sz="5400" b="1" dirty="0" smtClean="0">
                <a:solidFill>
                  <a:srgbClr val="7030A0"/>
                </a:solidFill>
              </a:rPr>
              <a:t>And unto Him we lift our voice in praise,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TW" sz="5400" b="1" dirty="0" smtClean="0">
                <a:solidFill>
                  <a:srgbClr val="7030A0"/>
                </a:solidFill>
              </a:rPr>
              <a:t>The Lamb upon the throne</a:t>
            </a:r>
          </a:p>
        </p:txBody>
      </p:sp>
    </p:spTree>
    <p:extLst>
      <p:ext uri="{BB962C8B-B14F-4D97-AF65-F5344CB8AC3E}">
        <p14:creationId xmlns:p14="http://schemas.microsoft.com/office/powerpoint/2010/main" val="161107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762000"/>
            <a:ext cx="10972800" cy="5943600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Clr>
                <a:srgbClr val="CC9900"/>
              </a:buClr>
              <a:buFont typeface="Arial" panose="020B0604020202020204" pitchFamily="34" charset="0"/>
              <a:buNone/>
              <a:defRPr/>
            </a:pPr>
            <a:r>
              <a:rPr lang="zh-TW" altLang="en-US" sz="6000" b="1" dirty="0" smtClean="0">
                <a:solidFill>
                  <a:srgbClr val="002060"/>
                </a:solidFill>
                <a:ea typeface="華康儷中黑" pitchFamily="1" charset="-128"/>
              </a:rPr>
              <a:t>來敬拜祂，高聲齊來</a:t>
            </a:r>
            <a:endParaRPr lang="en-US" altLang="zh-TW" sz="6000" b="1" dirty="0" smtClean="0">
              <a:solidFill>
                <a:srgbClr val="002060"/>
              </a:solidFill>
              <a:ea typeface="華康儷中黑" pitchFamily="1" charset="-128"/>
            </a:endParaRPr>
          </a:p>
          <a:p>
            <a:pPr marL="0" indent="0" algn="ctr" fontAlgn="auto">
              <a:spcAft>
                <a:spcPts val="0"/>
              </a:spcAft>
              <a:buClr>
                <a:srgbClr val="CC9900"/>
              </a:buClr>
              <a:buFont typeface="Arial" panose="020B0604020202020204" pitchFamily="34" charset="0"/>
              <a:buNone/>
              <a:defRPr/>
            </a:pPr>
            <a:r>
              <a:rPr lang="zh-TW" altLang="en-US" sz="6000" b="1" dirty="0" smtClean="0">
                <a:solidFill>
                  <a:srgbClr val="002060"/>
                </a:solidFill>
                <a:ea typeface="華康儷中黑" pitchFamily="1" charset="-128"/>
              </a:rPr>
              <a:t>頌揚在寶座上的羔羊</a:t>
            </a:r>
          </a:p>
          <a:p>
            <a:pPr algn="ctr" fontAlgn="auto">
              <a:spcAft>
                <a:spcPts val="0"/>
              </a:spcAft>
              <a:defRPr/>
            </a:pPr>
            <a:endParaRPr lang="zh-TW" altLang="en-US" sz="4000" dirty="0" smtClean="0">
              <a:ea typeface="華康儷中黑" pitchFamily="1" charset="-128"/>
            </a:endParaRPr>
          </a:p>
          <a:p>
            <a:pPr algn="ctr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zh-TW" sz="3200" dirty="0" smtClean="0"/>
              <a:t>  </a:t>
            </a:r>
            <a:r>
              <a:rPr lang="en-US" altLang="zh-TW" sz="5400" b="1" dirty="0" smtClean="0"/>
              <a:t> </a:t>
            </a:r>
            <a:r>
              <a:rPr lang="en-US" altLang="zh-TW" sz="5400" b="1" dirty="0" smtClean="0">
                <a:solidFill>
                  <a:srgbClr val="7030A0"/>
                </a:solidFill>
              </a:rPr>
              <a:t>And unto Him we lift our voice in praise,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TW" sz="5400" b="1" dirty="0" smtClean="0">
                <a:solidFill>
                  <a:srgbClr val="7030A0"/>
                </a:solidFill>
              </a:rPr>
              <a:t>The Lamb upon the throne</a:t>
            </a:r>
          </a:p>
        </p:txBody>
      </p:sp>
    </p:spTree>
    <p:extLst>
      <p:ext uri="{BB962C8B-B14F-4D97-AF65-F5344CB8AC3E}">
        <p14:creationId xmlns:p14="http://schemas.microsoft.com/office/powerpoint/2010/main" val="411615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68200" cy="690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2"/>
          <p:cNvSpPr>
            <a:spLocks noGrp="1" noChangeArrowheads="1"/>
          </p:cNvSpPr>
          <p:nvPr>
            <p:ph idx="1"/>
          </p:nvPr>
        </p:nvSpPr>
        <p:spPr>
          <a:xfrm>
            <a:off x="1257300" y="838200"/>
            <a:ext cx="9753600" cy="5257800"/>
          </a:xfrm>
        </p:spPr>
        <p:txBody>
          <a:bodyPr rtlCol="0">
            <a:normAutofit lnSpcReduction="10000"/>
          </a:bodyPr>
          <a:lstStyle/>
          <a:p>
            <a:pPr marL="0" indent="0" algn="ctr" fontAlgn="auto">
              <a:spcAft>
                <a:spcPts val="0"/>
              </a:spcAft>
              <a:buClr>
                <a:srgbClr val="CC9900"/>
              </a:buClr>
              <a:buFont typeface="Arial" panose="020B0604020202020204" pitchFamily="34" charset="0"/>
              <a:buNone/>
              <a:defRPr/>
            </a:pPr>
            <a:r>
              <a:rPr lang="zh-TW" altLang="en-US" sz="8000" b="1" dirty="0" smtClean="0">
                <a:solidFill>
                  <a:srgbClr val="002060"/>
                </a:solidFill>
                <a:ea typeface="華康儷中黑" pitchFamily="1" charset="-128"/>
              </a:rPr>
              <a:t>榮耀</a:t>
            </a:r>
            <a:r>
              <a:rPr lang="zh-TW" altLang="en-US" sz="6000" b="1" dirty="0" smtClean="0">
                <a:solidFill>
                  <a:srgbClr val="002060"/>
                </a:solidFill>
                <a:ea typeface="華康儷中黑" pitchFamily="1" charset="-128"/>
              </a:rPr>
              <a:t>　</a:t>
            </a:r>
            <a:r>
              <a:rPr lang="zh-TW" altLang="en-US" sz="8000" b="1" dirty="0" smtClean="0">
                <a:solidFill>
                  <a:srgbClr val="002060"/>
                </a:solidFill>
                <a:ea typeface="華康儷中黑" pitchFamily="1" charset="-128"/>
              </a:rPr>
              <a:t>榮耀</a:t>
            </a:r>
            <a:endParaRPr lang="en-US" altLang="zh-TW" sz="8000" b="1" dirty="0" smtClean="0">
              <a:solidFill>
                <a:srgbClr val="002060"/>
              </a:solidFill>
              <a:ea typeface="華康儷中黑" pitchFamily="1" charset="-128"/>
            </a:endParaRPr>
          </a:p>
          <a:p>
            <a:pPr marL="0" indent="0" algn="ctr" fontAlgn="auto">
              <a:spcAft>
                <a:spcPts val="0"/>
              </a:spcAft>
              <a:buClr>
                <a:srgbClr val="CC9900"/>
              </a:buClr>
              <a:buFont typeface="Arial" panose="020B0604020202020204" pitchFamily="34" charset="0"/>
              <a:buNone/>
              <a:defRPr/>
            </a:pPr>
            <a:r>
              <a:rPr lang="zh-TW" altLang="en-US" sz="8000" b="1" dirty="0" smtClean="0">
                <a:solidFill>
                  <a:srgbClr val="002060"/>
                </a:solidFill>
                <a:ea typeface="華康儷中黑" pitchFamily="1" charset="-128"/>
              </a:rPr>
              <a:t>榮耀神羔羊 </a:t>
            </a:r>
            <a:r>
              <a:rPr lang="en-US" altLang="zh-TW" sz="8000" b="1" dirty="0" smtClean="0">
                <a:solidFill>
                  <a:srgbClr val="002060"/>
                </a:solidFill>
                <a:ea typeface="華康儷中黑" pitchFamily="1" charset="-128"/>
              </a:rPr>
              <a:t>(4X)</a:t>
            </a:r>
            <a:endParaRPr lang="zh-TW" altLang="en-US" sz="8000" b="1" dirty="0" smtClean="0">
              <a:solidFill>
                <a:srgbClr val="002060"/>
              </a:solidFill>
              <a:ea typeface="華康儷中黑" pitchFamily="1" charset="-128"/>
            </a:endParaRPr>
          </a:p>
          <a:p>
            <a:pPr algn="ctr" fontAlgn="auto">
              <a:spcAft>
                <a:spcPts val="0"/>
              </a:spcAft>
              <a:defRPr/>
            </a:pPr>
            <a:endParaRPr lang="zh-TW" altLang="en-US" sz="4000" dirty="0" smtClean="0">
              <a:ea typeface="華康儷中黑" pitchFamily="1" charset="-128"/>
            </a:endParaRPr>
          </a:p>
          <a:p>
            <a:pPr algn="ctr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zh-TW" sz="5400" b="1" dirty="0" smtClean="0"/>
              <a:t>   </a:t>
            </a:r>
            <a:r>
              <a:rPr lang="en-US" altLang="zh-TW" sz="5400" b="1" dirty="0" smtClean="0">
                <a:solidFill>
                  <a:srgbClr val="7030A0"/>
                </a:solidFill>
              </a:rPr>
              <a:t>Glory, Glory,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TW" sz="5400" b="1" dirty="0" smtClean="0">
                <a:solidFill>
                  <a:srgbClr val="7030A0"/>
                </a:solidFill>
              </a:rPr>
              <a:t>Glory to the Lamb, (4X)</a:t>
            </a:r>
          </a:p>
        </p:txBody>
      </p:sp>
    </p:spTree>
    <p:extLst>
      <p:ext uri="{BB962C8B-B14F-4D97-AF65-F5344CB8AC3E}">
        <p14:creationId xmlns:p14="http://schemas.microsoft.com/office/powerpoint/2010/main" val="169549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8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685800"/>
            <a:ext cx="10591800" cy="5943600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Clr>
                <a:srgbClr val="CC9900"/>
              </a:buClr>
              <a:buFont typeface="Arial" panose="020B0604020202020204" pitchFamily="34" charset="0"/>
              <a:buNone/>
              <a:defRPr/>
            </a:pPr>
            <a:r>
              <a:rPr lang="zh-TW" altLang="en-US" sz="6000" b="1" dirty="0" smtClean="0">
                <a:solidFill>
                  <a:srgbClr val="002060"/>
                </a:solidFill>
                <a:ea typeface="華康儷中黑" pitchFamily="1" charset="-128"/>
              </a:rPr>
              <a:t>惟有祂是榮耀，尊貴配得讚美</a:t>
            </a:r>
            <a:endParaRPr lang="en-US" altLang="zh-TW" sz="6000" b="1" dirty="0" smtClean="0">
              <a:solidFill>
                <a:srgbClr val="002060"/>
              </a:solidFill>
              <a:ea typeface="華康儷中黑" pitchFamily="1" charset="-128"/>
            </a:endParaRPr>
          </a:p>
          <a:p>
            <a:pPr marL="0" indent="0" algn="ctr" fontAlgn="auto">
              <a:spcAft>
                <a:spcPts val="0"/>
              </a:spcAft>
              <a:buClr>
                <a:srgbClr val="CC9900"/>
              </a:buClr>
              <a:buFont typeface="Arial" panose="020B0604020202020204" pitchFamily="34" charset="0"/>
              <a:buNone/>
              <a:defRPr/>
            </a:pPr>
            <a:r>
              <a:rPr lang="zh-TW" altLang="en-US" sz="6000" b="1" dirty="0" smtClean="0">
                <a:solidFill>
                  <a:srgbClr val="002060"/>
                </a:solidFill>
                <a:ea typeface="華康儷中黑" pitchFamily="1" charset="-128"/>
              </a:rPr>
              <a:t>在寶座上的真神羔羊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TW" altLang="en-US" sz="4000" dirty="0" smtClean="0">
              <a:ea typeface="華康儷中黑" pitchFamily="1" charset="-128"/>
            </a:endParaRPr>
          </a:p>
          <a:p>
            <a:pPr algn="ctr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zh-TW" sz="3200" b="1" dirty="0" smtClean="0">
                <a:solidFill>
                  <a:srgbClr val="7030A0"/>
                </a:solidFill>
              </a:rPr>
              <a:t>   </a:t>
            </a:r>
            <a:r>
              <a:rPr lang="en-US" altLang="zh-TW" sz="5400" b="1" dirty="0" smtClean="0">
                <a:solidFill>
                  <a:srgbClr val="7030A0"/>
                </a:solidFill>
              </a:rPr>
              <a:t>For He is glorious and worthy to be praised,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TW" sz="5400" b="1" dirty="0" smtClean="0">
                <a:solidFill>
                  <a:srgbClr val="7030A0"/>
                </a:solidFill>
              </a:rPr>
              <a:t>The Lamb upon the throne.</a:t>
            </a:r>
          </a:p>
        </p:txBody>
      </p:sp>
    </p:spTree>
    <p:extLst>
      <p:ext uri="{BB962C8B-B14F-4D97-AF65-F5344CB8AC3E}">
        <p14:creationId xmlns:p14="http://schemas.microsoft.com/office/powerpoint/2010/main" val="367507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762000"/>
            <a:ext cx="10972800" cy="5943600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Clr>
                <a:srgbClr val="CC9900"/>
              </a:buClr>
              <a:buFont typeface="Arial" panose="020B0604020202020204" pitchFamily="34" charset="0"/>
              <a:buNone/>
              <a:defRPr/>
            </a:pPr>
            <a:r>
              <a:rPr lang="zh-TW" altLang="en-US" sz="6000" b="1" dirty="0" smtClean="0">
                <a:solidFill>
                  <a:srgbClr val="002060"/>
                </a:solidFill>
                <a:ea typeface="華康儷中黑" pitchFamily="1" charset="-128"/>
              </a:rPr>
              <a:t>來敬拜祂，高聲齊來</a:t>
            </a:r>
            <a:endParaRPr lang="en-US" altLang="zh-TW" sz="6000" b="1" dirty="0" smtClean="0">
              <a:solidFill>
                <a:srgbClr val="002060"/>
              </a:solidFill>
              <a:ea typeface="華康儷中黑" pitchFamily="1" charset="-128"/>
            </a:endParaRPr>
          </a:p>
          <a:p>
            <a:pPr marL="0" indent="0" algn="ctr" fontAlgn="auto">
              <a:spcAft>
                <a:spcPts val="0"/>
              </a:spcAft>
              <a:buClr>
                <a:srgbClr val="CC9900"/>
              </a:buClr>
              <a:buFont typeface="Arial" panose="020B0604020202020204" pitchFamily="34" charset="0"/>
              <a:buNone/>
              <a:defRPr/>
            </a:pPr>
            <a:r>
              <a:rPr lang="zh-TW" altLang="en-US" sz="6000" b="1" dirty="0" smtClean="0">
                <a:solidFill>
                  <a:srgbClr val="002060"/>
                </a:solidFill>
                <a:ea typeface="華康儷中黑" pitchFamily="1" charset="-128"/>
              </a:rPr>
              <a:t>頌揚在寶座上的羔羊</a:t>
            </a:r>
          </a:p>
          <a:p>
            <a:pPr algn="ctr" fontAlgn="auto">
              <a:spcAft>
                <a:spcPts val="0"/>
              </a:spcAft>
              <a:defRPr/>
            </a:pPr>
            <a:endParaRPr lang="zh-TW" altLang="en-US" sz="4000" dirty="0" smtClean="0">
              <a:ea typeface="華康儷中黑" pitchFamily="1" charset="-128"/>
            </a:endParaRPr>
          </a:p>
          <a:p>
            <a:pPr algn="ctr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zh-TW" sz="3200" dirty="0" smtClean="0"/>
              <a:t>  </a:t>
            </a:r>
            <a:r>
              <a:rPr lang="en-US" altLang="zh-TW" sz="5400" b="1" dirty="0" smtClean="0"/>
              <a:t> </a:t>
            </a:r>
            <a:r>
              <a:rPr lang="en-US" altLang="zh-TW" sz="5400" b="1" dirty="0" smtClean="0">
                <a:solidFill>
                  <a:srgbClr val="7030A0"/>
                </a:solidFill>
              </a:rPr>
              <a:t>And unto Him we lift our voice in praise,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TW" sz="5400" b="1" dirty="0" smtClean="0">
                <a:solidFill>
                  <a:srgbClr val="7030A0"/>
                </a:solidFill>
              </a:rPr>
              <a:t>The Lamb upon the throne</a:t>
            </a:r>
          </a:p>
        </p:txBody>
      </p:sp>
    </p:spTree>
    <p:extLst>
      <p:ext uri="{BB962C8B-B14F-4D97-AF65-F5344CB8AC3E}">
        <p14:creationId xmlns:p14="http://schemas.microsoft.com/office/powerpoint/2010/main" val="40034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68200" cy="690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2"/>
          <p:cNvSpPr>
            <a:spLocks noGrp="1" noChangeArrowheads="1"/>
          </p:cNvSpPr>
          <p:nvPr>
            <p:ph idx="1"/>
          </p:nvPr>
        </p:nvSpPr>
        <p:spPr>
          <a:xfrm>
            <a:off x="1257300" y="838200"/>
            <a:ext cx="9753600" cy="5257800"/>
          </a:xfrm>
        </p:spPr>
        <p:txBody>
          <a:bodyPr rtlCol="0">
            <a:normAutofit lnSpcReduction="10000"/>
          </a:bodyPr>
          <a:lstStyle/>
          <a:p>
            <a:pPr marL="0" indent="0" algn="ctr" fontAlgn="auto">
              <a:spcAft>
                <a:spcPts val="0"/>
              </a:spcAft>
              <a:buClr>
                <a:srgbClr val="CC9900"/>
              </a:buClr>
              <a:buFont typeface="Arial" panose="020B0604020202020204" pitchFamily="34" charset="0"/>
              <a:buNone/>
              <a:defRPr/>
            </a:pPr>
            <a:r>
              <a:rPr lang="zh-TW" altLang="en-US" sz="8000" b="1" dirty="0" smtClean="0">
                <a:solidFill>
                  <a:srgbClr val="002060"/>
                </a:solidFill>
                <a:ea typeface="華康儷中黑" pitchFamily="1" charset="-128"/>
              </a:rPr>
              <a:t>榮耀</a:t>
            </a:r>
            <a:r>
              <a:rPr lang="zh-TW" altLang="en-US" sz="6000" b="1" dirty="0" smtClean="0">
                <a:solidFill>
                  <a:srgbClr val="002060"/>
                </a:solidFill>
                <a:ea typeface="華康儷中黑" pitchFamily="1" charset="-128"/>
              </a:rPr>
              <a:t>　</a:t>
            </a:r>
            <a:r>
              <a:rPr lang="zh-TW" altLang="en-US" sz="8000" b="1" dirty="0" smtClean="0">
                <a:solidFill>
                  <a:srgbClr val="002060"/>
                </a:solidFill>
                <a:ea typeface="華康儷中黑" pitchFamily="1" charset="-128"/>
              </a:rPr>
              <a:t>榮耀</a:t>
            </a:r>
            <a:endParaRPr lang="en-US" altLang="zh-TW" sz="8000" b="1" dirty="0" smtClean="0">
              <a:solidFill>
                <a:srgbClr val="002060"/>
              </a:solidFill>
              <a:ea typeface="華康儷中黑" pitchFamily="1" charset="-128"/>
            </a:endParaRPr>
          </a:p>
          <a:p>
            <a:pPr marL="0" indent="0" algn="ctr" fontAlgn="auto">
              <a:spcAft>
                <a:spcPts val="0"/>
              </a:spcAft>
              <a:buClr>
                <a:srgbClr val="CC9900"/>
              </a:buClr>
              <a:buFont typeface="Arial" panose="020B0604020202020204" pitchFamily="34" charset="0"/>
              <a:buNone/>
              <a:defRPr/>
            </a:pPr>
            <a:r>
              <a:rPr lang="zh-TW" altLang="en-US" sz="8000" b="1" dirty="0" smtClean="0">
                <a:solidFill>
                  <a:srgbClr val="002060"/>
                </a:solidFill>
                <a:ea typeface="華康儷中黑" pitchFamily="1" charset="-128"/>
              </a:rPr>
              <a:t>榮耀神羔羊</a:t>
            </a:r>
            <a:r>
              <a:rPr lang="en-US" altLang="zh-TW" sz="8000" b="1" dirty="0" smtClean="0">
                <a:solidFill>
                  <a:srgbClr val="002060"/>
                </a:solidFill>
                <a:ea typeface="華康儷中黑" pitchFamily="1" charset="-128"/>
              </a:rPr>
              <a:t>(2X)</a:t>
            </a:r>
            <a:endParaRPr lang="zh-TW" altLang="en-US" sz="8000" b="1" dirty="0" smtClean="0">
              <a:solidFill>
                <a:srgbClr val="002060"/>
              </a:solidFill>
              <a:ea typeface="華康儷中黑" pitchFamily="1" charset="-128"/>
            </a:endParaRPr>
          </a:p>
          <a:p>
            <a:pPr algn="ctr" fontAlgn="auto">
              <a:spcAft>
                <a:spcPts val="0"/>
              </a:spcAft>
              <a:defRPr/>
            </a:pPr>
            <a:endParaRPr lang="zh-TW" altLang="en-US" sz="4000" dirty="0" smtClean="0">
              <a:ea typeface="華康儷中黑" pitchFamily="1" charset="-128"/>
            </a:endParaRPr>
          </a:p>
          <a:p>
            <a:pPr algn="ctr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zh-TW" sz="5400" b="1" dirty="0" smtClean="0"/>
              <a:t>   </a:t>
            </a:r>
            <a:r>
              <a:rPr lang="en-US" altLang="zh-TW" sz="5400" b="1" dirty="0" smtClean="0">
                <a:solidFill>
                  <a:srgbClr val="7030A0"/>
                </a:solidFill>
              </a:rPr>
              <a:t>Glory, Glory,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TW" sz="5400" b="1" dirty="0" smtClean="0">
                <a:solidFill>
                  <a:srgbClr val="7030A0"/>
                </a:solidFill>
              </a:rPr>
              <a:t>Glory to the Lamb, (2X)</a:t>
            </a:r>
          </a:p>
        </p:txBody>
      </p:sp>
    </p:spTree>
    <p:extLst>
      <p:ext uri="{BB962C8B-B14F-4D97-AF65-F5344CB8AC3E}">
        <p14:creationId xmlns:p14="http://schemas.microsoft.com/office/powerpoint/2010/main" val="398942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8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685800"/>
            <a:ext cx="10591800" cy="5943600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Clr>
                <a:srgbClr val="CC9900"/>
              </a:buClr>
              <a:buFont typeface="Arial" panose="020B0604020202020204" pitchFamily="34" charset="0"/>
              <a:buNone/>
              <a:defRPr/>
            </a:pPr>
            <a:r>
              <a:rPr lang="zh-TW" altLang="en-US" sz="6000" b="1" dirty="0" smtClean="0">
                <a:solidFill>
                  <a:srgbClr val="002060"/>
                </a:solidFill>
                <a:ea typeface="華康儷中黑" pitchFamily="1" charset="-128"/>
              </a:rPr>
              <a:t>惟有祂是榮耀，尊貴配得讚美</a:t>
            </a:r>
            <a:endParaRPr lang="en-US" altLang="zh-TW" sz="6000" b="1" dirty="0" smtClean="0">
              <a:solidFill>
                <a:srgbClr val="002060"/>
              </a:solidFill>
              <a:ea typeface="華康儷中黑" pitchFamily="1" charset="-128"/>
            </a:endParaRPr>
          </a:p>
          <a:p>
            <a:pPr marL="0" indent="0" algn="ctr" fontAlgn="auto">
              <a:spcAft>
                <a:spcPts val="0"/>
              </a:spcAft>
              <a:buClr>
                <a:srgbClr val="CC9900"/>
              </a:buClr>
              <a:buFont typeface="Arial" panose="020B0604020202020204" pitchFamily="34" charset="0"/>
              <a:buNone/>
              <a:defRPr/>
            </a:pPr>
            <a:r>
              <a:rPr lang="zh-TW" altLang="en-US" sz="6000" b="1" dirty="0" smtClean="0">
                <a:solidFill>
                  <a:srgbClr val="002060"/>
                </a:solidFill>
                <a:ea typeface="華康儷中黑" pitchFamily="1" charset="-128"/>
              </a:rPr>
              <a:t>在寶座上的真神羔羊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TW" altLang="en-US" sz="4000" dirty="0" smtClean="0">
              <a:ea typeface="華康儷中黑" pitchFamily="1" charset="-128"/>
            </a:endParaRPr>
          </a:p>
          <a:p>
            <a:pPr algn="ctr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zh-TW" sz="3200" b="1" dirty="0" smtClean="0">
                <a:solidFill>
                  <a:srgbClr val="7030A0"/>
                </a:solidFill>
              </a:rPr>
              <a:t>   </a:t>
            </a:r>
            <a:r>
              <a:rPr lang="en-US" altLang="zh-TW" sz="5400" b="1" dirty="0" smtClean="0">
                <a:solidFill>
                  <a:srgbClr val="7030A0"/>
                </a:solidFill>
              </a:rPr>
              <a:t>For He is glorious and worthy to be praised,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TW" sz="5400" b="1" dirty="0" smtClean="0">
                <a:solidFill>
                  <a:srgbClr val="7030A0"/>
                </a:solidFill>
              </a:rPr>
              <a:t>The Lamb upon the throne.</a:t>
            </a:r>
          </a:p>
        </p:txBody>
      </p:sp>
    </p:spTree>
    <p:extLst>
      <p:ext uri="{BB962C8B-B14F-4D97-AF65-F5344CB8AC3E}">
        <p14:creationId xmlns:p14="http://schemas.microsoft.com/office/powerpoint/2010/main" val="408448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762000"/>
            <a:ext cx="10972800" cy="5943600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Clr>
                <a:srgbClr val="CC9900"/>
              </a:buClr>
              <a:buFont typeface="Arial" panose="020B0604020202020204" pitchFamily="34" charset="0"/>
              <a:buNone/>
              <a:defRPr/>
            </a:pPr>
            <a:r>
              <a:rPr lang="zh-TW" altLang="en-US" sz="6000" b="1" dirty="0" smtClean="0">
                <a:solidFill>
                  <a:srgbClr val="002060"/>
                </a:solidFill>
                <a:ea typeface="華康儷中黑" pitchFamily="1" charset="-128"/>
              </a:rPr>
              <a:t>來敬拜祂，高聲齊來</a:t>
            </a:r>
            <a:endParaRPr lang="en-US" altLang="zh-TW" sz="6000" b="1" dirty="0" smtClean="0">
              <a:solidFill>
                <a:srgbClr val="002060"/>
              </a:solidFill>
              <a:ea typeface="華康儷中黑" pitchFamily="1" charset="-128"/>
            </a:endParaRPr>
          </a:p>
          <a:p>
            <a:pPr marL="0" indent="0" algn="ctr" fontAlgn="auto">
              <a:spcAft>
                <a:spcPts val="0"/>
              </a:spcAft>
              <a:buClr>
                <a:srgbClr val="CC9900"/>
              </a:buClr>
              <a:buFont typeface="Arial" panose="020B0604020202020204" pitchFamily="34" charset="0"/>
              <a:buNone/>
              <a:defRPr/>
            </a:pPr>
            <a:r>
              <a:rPr lang="zh-TW" altLang="en-US" sz="6000" b="1" dirty="0" smtClean="0">
                <a:solidFill>
                  <a:srgbClr val="002060"/>
                </a:solidFill>
                <a:ea typeface="華康儷中黑" pitchFamily="1" charset="-128"/>
              </a:rPr>
              <a:t>頌揚在寶座上的羔羊</a:t>
            </a:r>
          </a:p>
          <a:p>
            <a:pPr algn="ctr" fontAlgn="auto">
              <a:spcAft>
                <a:spcPts val="0"/>
              </a:spcAft>
              <a:defRPr/>
            </a:pPr>
            <a:endParaRPr lang="zh-TW" altLang="en-US" sz="4000" dirty="0" smtClean="0">
              <a:ea typeface="華康儷中黑" pitchFamily="1" charset="-128"/>
            </a:endParaRPr>
          </a:p>
          <a:p>
            <a:pPr algn="ctr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zh-TW" sz="3200" dirty="0" smtClean="0"/>
              <a:t>  </a:t>
            </a:r>
            <a:r>
              <a:rPr lang="en-US" altLang="zh-TW" sz="5400" b="1" dirty="0" smtClean="0"/>
              <a:t> </a:t>
            </a:r>
            <a:r>
              <a:rPr lang="en-US" altLang="zh-TW" sz="5400" b="1" dirty="0" smtClean="0">
                <a:solidFill>
                  <a:srgbClr val="7030A0"/>
                </a:solidFill>
              </a:rPr>
              <a:t>And unto Him we lift our voice in praise,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TW" sz="5400" b="1" dirty="0" smtClean="0">
                <a:solidFill>
                  <a:srgbClr val="7030A0"/>
                </a:solidFill>
              </a:rPr>
              <a:t>The Lamb upon the throne</a:t>
            </a:r>
          </a:p>
        </p:txBody>
      </p:sp>
    </p:spTree>
    <p:extLst>
      <p:ext uri="{BB962C8B-B14F-4D97-AF65-F5344CB8AC3E}">
        <p14:creationId xmlns:p14="http://schemas.microsoft.com/office/powerpoint/2010/main" val="65945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8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685800"/>
            <a:ext cx="10591800" cy="5943600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Clr>
                <a:srgbClr val="CC9900"/>
              </a:buClr>
              <a:buFont typeface="Arial" panose="020B0604020202020204" pitchFamily="34" charset="0"/>
              <a:buNone/>
              <a:defRPr/>
            </a:pPr>
            <a:r>
              <a:rPr lang="zh-TW" altLang="en-US" sz="6000" b="1" dirty="0" smtClean="0">
                <a:solidFill>
                  <a:srgbClr val="002060"/>
                </a:solidFill>
                <a:ea typeface="華康儷中黑" pitchFamily="1" charset="-128"/>
              </a:rPr>
              <a:t>惟有祂是榮耀，尊貴配得讚美</a:t>
            </a:r>
            <a:endParaRPr lang="en-US" altLang="zh-TW" sz="6000" b="1" dirty="0" smtClean="0">
              <a:solidFill>
                <a:srgbClr val="002060"/>
              </a:solidFill>
              <a:ea typeface="華康儷中黑" pitchFamily="1" charset="-128"/>
            </a:endParaRPr>
          </a:p>
          <a:p>
            <a:pPr marL="0" indent="0" algn="ctr" fontAlgn="auto">
              <a:spcAft>
                <a:spcPts val="0"/>
              </a:spcAft>
              <a:buClr>
                <a:srgbClr val="CC9900"/>
              </a:buClr>
              <a:buFont typeface="Arial" panose="020B0604020202020204" pitchFamily="34" charset="0"/>
              <a:buNone/>
              <a:defRPr/>
            </a:pPr>
            <a:r>
              <a:rPr lang="zh-TW" altLang="en-US" sz="6000" b="1" dirty="0" smtClean="0">
                <a:solidFill>
                  <a:srgbClr val="002060"/>
                </a:solidFill>
                <a:ea typeface="華康儷中黑" pitchFamily="1" charset="-128"/>
              </a:rPr>
              <a:t>在寶座上的真神羔羊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TW" altLang="en-US" sz="4000" dirty="0" smtClean="0">
              <a:ea typeface="華康儷中黑" pitchFamily="1" charset="-128"/>
            </a:endParaRPr>
          </a:p>
          <a:p>
            <a:pPr algn="ctr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zh-TW" sz="3200" b="1" dirty="0" smtClean="0">
                <a:solidFill>
                  <a:srgbClr val="7030A0"/>
                </a:solidFill>
              </a:rPr>
              <a:t>   </a:t>
            </a:r>
            <a:r>
              <a:rPr lang="en-US" altLang="zh-TW" sz="5400" b="1" dirty="0" smtClean="0">
                <a:solidFill>
                  <a:srgbClr val="7030A0"/>
                </a:solidFill>
              </a:rPr>
              <a:t>For He is glorious and worthy to be praised,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TW" sz="5400" b="1" dirty="0" smtClean="0">
                <a:solidFill>
                  <a:srgbClr val="7030A0"/>
                </a:solidFill>
              </a:rPr>
              <a:t>The Lamb upon the throne.</a:t>
            </a:r>
          </a:p>
        </p:txBody>
      </p:sp>
    </p:spTree>
    <p:extLst>
      <p:ext uri="{BB962C8B-B14F-4D97-AF65-F5344CB8AC3E}">
        <p14:creationId xmlns:p14="http://schemas.microsoft.com/office/powerpoint/2010/main" val="171141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762000"/>
            <a:ext cx="10972800" cy="5943600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Clr>
                <a:srgbClr val="CC9900"/>
              </a:buClr>
              <a:buFont typeface="Arial" panose="020B0604020202020204" pitchFamily="34" charset="0"/>
              <a:buNone/>
              <a:defRPr/>
            </a:pPr>
            <a:r>
              <a:rPr lang="zh-TW" altLang="en-US" sz="6000" b="1" dirty="0" smtClean="0">
                <a:solidFill>
                  <a:srgbClr val="002060"/>
                </a:solidFill>
                <a:ea typeface="華康儷中黑" pitchFamily="1" charset="-128"/>
              </a:rPr>
              <a:t>來敬拜祂，高聲齊來</a:t>
            </a:r>
            <a:endParaRPr lang="en-US" altLang="zh-TW" sz="6000" b="1" dirty="0" smtClean="0">
              <a:solidFill>
                <a:srgbClr val="002060"/>
              </a:solidFill>
              <a:ea typeface="華康儷中黑" pitchFamily="1" charset="-128"/>
            </a:endParaRPr>
          </a:p>
          <a:p>
            <a:pPr marL="0" indent="0" algn="ctr" fontAlgn="auto">
              <a:spcAft>
                <a:spcPts val="0"/>
              </a:spcAft>
              <a:buClr>
                <a:srgbClr val="CC9900"/>
              </a:buClr>
              <a:buFont typeface="Arial" panose="020B0604020202020204" pitchFamily="34" charset="0"/>
              <a:buNone/>
              <a:defRPr/>
            </a:pPr>
            <a:r>
              <a:rPr lang="zh-TW" altLang="en-US" sz="6000" b="1" dirty="0" smtClean="0">
                <a:solidFill>
                  <a:srgbClr val="002060"/>
                </a:solidFill>
                <a:ea typeface="華康儷中黑" pitchFamily="1" charset="-128"/>
              </a:rPr>
              <a:t>頌揚在寶座上的羔羊</a:t>
            </a:r>
          </a:p>
          <a:p>
            <a:pPr algn="ctr" fontAlgn="auto">
              <a:spcAft>
                <a:spcPts val="0"/>
              </a:spcAft>
              <a:defRPr/>
            </a:pPr>
            <a:endParaRPr lang="zh-TW" altLang="en-US" sz="4000" dirty="0" smtClean="0">
              <a:ea typeface="華康儷中黑" pitchFamily="1" charset="-128"/>
            </a:endParaRPr>
          </a:p>
          <a:p>
            <a:pPr algn="ctr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zh-TW" sz="3200" dirty="0" smtClean="0"/>
              <a:t>  </a:t>
            </a:r>
            <a:r>
              <a:rPr lang="en-US" altLang="zh-TW" sz="5400" b="1" dirty="0" smtClean="0"/>
              <a:t> </a:t>
            </a:r>
            <a:r>
              <a:rPr lang="en-US" altLang="zh-TW" sz="5400" b="1" dirty="0" smtClean="0">
                <a:solidFill>
                  <a:srgbClr val="7030A0"/>
                </a:solidFill>
              </a:rPr>
              <a:t>And unto Him we lift our voice in praise,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TW" sz="5400" b="1" dirty="0" smtClean="0">
                <a:solidFill>
                  <a:srgbClr val="7030A0"/>
                </a:solidFill>
              </a:rPr>
              <a:t>The Lamb upon the throne</a:t>
            </a:r>
          </a:p>
        </p:txBody>
      </p:sp>
    </p:spTree>
    <p:extLst>
      <p:ext uri="{BB962C8B-B14F-4D97-AF65-F5344CB8AC3E}">
        <p14:creationId xmlns:p14="http://schemas.microsoft.com/office/powerpoint/2010/main" val="202257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8583</TotalTime>
  <Words>373</Words>
  <Application>Microsoft Office PowerPoint</Application>
  <PresentationFormat>Custom</PresentationFormat>
  <Paragraphs>63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自訂設計</vt:lpstr>
      <vt:lpstr>20_BasicBlack</vt:lpstr>
      <vt:lpstr>榮 耀 神 羔 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452</cp:revision>
  <dcterms:created xsi:type="dcterms:W3CDTF">1999-09-19T02:56:02Z</dcterms:created>
  <dcterms:modified xsi:type="dcterms:W3CDTF">2025-03-09T22:26:16Z</dcterms:modified>
</cp:coreProperties>
</file>